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56" r:id="rId3"/>
    <p:sldId id="276" r:id="rId4"/>
    <p:sldId id="259" r:id="rId5"/>
    <p:sldId id="286" r:id="rId6"/>
    <p:sldId id="280" r:id="rId7"/>
    <p:sldId id="274" r:id="rId8"/>
    <p:sldId id="273" r:id="rId9"/>
    <p:sldId id="264" r:id="rId10"/>
    <p:sldId id="265" r:id="rId11"/>
    <p:sldId id="269" r:id="rId12"/>
    <p:sldId id="281" r:id="rId13"/>
    <p:sldId id="282" r:id="rId14"/>
    <p:sldId id="266" r:id="rId15"/>
    <p:sldId id="267" r:id="rId16"/>
    <p:sldId id="268" r:id="rId17"/>
    <p:sldId id="270" r:id="rId18"/>
    <p:sldId id="283" r:id="rId19"/>
    <p:sldId id="284" r:id="rId20"/>
    <p:sldId id="287" r:id="rId21"/>
    <p:sldId id="293" r:id="rId22"/>
    <p:sldId id="295" r:id="rId23"/>
    <p:sldId id="288" r:id="rId24"/>
    <p:sldId id="289" r:id="rId25"/>
    <p:sldId id="296" r:id="rId26"/>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21" autoAdjust="0"/>
    <p:restoredTop sz="94660"/>
  </p:normalViewPr>
  <p:slideViewPr>
    <p:cSldViewPr snapToGrid="0">
      <p:cViewPr varScale="1">
        <p:scale>
          <a:sx n="68" d="100"/>
          <a:sy n="68" d="100"/>
        </p:scale>
        <p:origin x="72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1.xml.rels><?xml version="1.0" encoding="UTF-8" standalone="yes"?>
<Relationships xmlns="http://schemas.openxmlformats.org/package/2006/relationships"><Relationship Id="rId1" Type="http://schemas.openxmlformats.org/officeDocument/2006/relationships/image" Target="../media/image39.jpg"/></Relationships>
</file>

<file path=ppt/diagrams/_rels/data3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image" Target="../media/image54.jpg"/></Relationships>
</file>

<file path=ppt/diagrams/_rels/data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image" Target="../media/image56.jpeg"/></Relationships>
</file>

<file path=ppt/diagrams/_rels/data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1.xml.rels><?xml version="1.0" encoding="UTF-8" standalone="yes"?>
<Relationships xmlns="http://schemas.openxmlformats.org/package/2006/relationships"><Relationship Id="rId1" Type="http://schemas.openxmlformats.org/officeDocument/2006/relationships/image" Target="../media/image39.jpg"/></Relationships>
</file>

<file path=ppt/diagrams/_rels/drawing3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image" Target="../media/image54.jpg"/></Relationships>
</file>

<file path=ppt/diagrams/_rels/drawing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image" Target="../media/image56.jpeg"/></Relationships>
</file>

<file path=ppt/diagrams/_rels/drawing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A70D8E-59DB-40E9-BADD-F01B3C8A2188}" type="doc">
      <dgm:prSet loTypeId="urn:microsoft.com/office/officeart/2005/8/layout/vList2" loCatId="list" qsTypeId="urn:microsoft.com/office/officeart/2005/8/quickstyle/3d1" qsCatId="3D" csTypeId="urn:microsoft.com/office/officeart/2005/8/colors/accent0_3" csCatId="mainScheme"/>
      <dgm:spPr/>
      <dgm:t>
        <a:bodyPr/>
        <a:lstStyle/>
        <a:p>
          <a:endParaRPr lang="en-CA"/>
        </a:p>
      </dgm:t>
    </dgm:pt>
    <dgm:pt modelId="{C942521F-F54B-418B-AA01-C3CE681BF1B2}">
      <dgm:prSet/>
      <dgm:spPr/>
      <dgm:t>
        <a:bodyPr/>
        <a:lstStyle/>
        <a:p>
          <a:r>
            <a:rPr lang="en-CA"/>
            <a:t>BACKGROUND STUDY</a:t>
          </a:r>
        </a:p>
      </dgm:t>
    </dgm:pt>
    <dgm:pt modelId="{23764CC1-1FB4-443F-A324-17374AD8C406}" type="parTrans" cxnId="{8FCEFD55-4674-4F99-B65C-93DD3697E140}">
      <dgm:prSet/>
      <dgm:spPr/>
      <dgm:t>
        <a:bodyPr/>
        <a:lstStyle/>
        <a:p>
          <a:endParaRPr lang="en-CA"/>
        </a:p>
      </dgm:t>
    </dgm:pt>
    <dgm:pt modelId="{536C3F69-1384-4907-B48E-E7EBEF96B400}" type="sibTrans" cxnId="{8FCEFD55-4674-4F99-B65C-93DD3697E140}">
      <dgm:prSet/>
      <dgm:spPr/>
      <dgm:t>
        <a:bodyPr/>
        <a:lstStyle/>
        <a:p>
          <a:endParaRPr lang="en-CA"/>
        </a:p>
      </dgm:t>
    </dgm:pt>
    <dgm:pt modelId="{54D8A7B7-1E74-4FA3-9700-3DC52DEC3898}" type="pres">
      <dgm:prSet presAssocID="{C4A70D8E-59DB-40E9-BADD-F01B3C8A2188}" presName="linear" presStyleCnt="0">
        <dgm:presLayoutVars>
          <dgm:animLvl val="lvl"/>
          <dgm:resizeHandles val="exact"/>
        </dgm:presLayoutVars>
      </dgm:prSet>
      <dgm:spPr/>
    </dgm:pt>
    <dgm:pt modelId="{B1607984-9FEF-4D90-ACF9-ED7D55714299}" type="pres">
      <dgm:prSet presAssocID="{C942521F-F54B-418B-AA01-C3CE681BF1B2}" presName="parentText" presStyleLbl="node1" presStyleIdx="0" presStyleCnt="1">
        <dgm:presLayoutVars>
          <dgm:chMax val="0"/>
          <dgm:bulletEnabled val="1"/>
        </dgm:presLayoutVars>
      </dgm:prSet>
      <dgm:spPr/>
    </dgm:pt>
  </dgm:ptLst>
  <dgm:cxnLst>
    <dgm:cxn modelId="{8FCEFD55-4674-4F99-B65C-93DD3697E140}" srcId="{C4A70D8E-59DB-40E9-BADD-F01B3C8A2188}" destId="{C942521F-F54B-418B-AA01-C3CE681BF1B2}" srcOrd="0" destOrd="0" parTransId="{23764CC1-1FB4-443F-A324-17374AD8C406}" sibTransId="{536C3F69-1384-4907-B48E-E7EBEF96B400}"/>
    <dgm:cxn modelId="{4786DFC6-4E4C-47F5-9F19-A523851FED8F}" type="presOf" srcId="{C4A70D8E-59DB-40E9-BADD-F01B3C8A2188}" destId="{54D8A7B7-1E74-4FA3-9700-3DC52DEC3898}" srcOrd="0" destOrd="0" presId="urn:microsoft.com/office/officeart/2005/8/layout/vList2"/>
    <dgm:cxn modelId="{E7F415D3-9DFB-4597-B912-700C734EE167}" type="presOf" srcId="{C942521F-F54B-418B-AA01-C3CE681BF1B2}" destId="{B1607984-9FEF-4D90-ACF9-ED7D55714299}" srcOrd="0" destOrd="0" presId="urn:microsoft.com/office/officeart/2005/8/layout/vList2"/>
    <dgm:cxn modelId="{36BF2D8D-4093-4CF6-9E7A-C9A48B973659}" type="presParOf" srcId="{54D8A7B7-1E74-4FA3-9700-3DC52DEC3898}" destId="{B1607984-9FEF-4D90-ACF9-ED7D5571429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626C3E6-5C6A-451D-88A5-51C6948A610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CA"/>
        </a:p>
      </dgm:t>
    </dgm:pt>
    <dgm:pt modelId="{58811EEE-0A27-4545-A5AD-6F14E9E0E788}">
      <dgm:prSet/>
      <dgm:spPr/>
      <dgm:t>
        <a:bodyPr/>
        <a:lstStyle/>
        <a:p>
          <a:r>
            <a:rPr lang="en-CA"/>
            <a:t>CRITICAL ANALYSIS OF REVENUE BANDS AND CHURN</a:t>
          </a:r>
        </a:p>
      </dgm:t>
    </dgm:pt>
    <dgm:pt modelId="{A29D3DD4-BB8E-43F0-81D1-CBFBD4267159}" type="parTrans" cxnId="{17DCD0F0-2DDC-45DD-A14E-E85926C40059}">
      <dgm:prSet/>
      <dgm:spPr/>
      <dgm:t>
        <a:bodyPr/>
        <a:lstStyle/>
        <a:p>
          <a:endParaRPr lang="en-CA"/>
        </a:p>
      </dgm:t>
    </dgm:pt>
    <dgm:pt modelId="{4C010181-74FE-4E86-9178-C0C345B70F2E}" type="sibTrans" cxnId="{17DCD0F0-2DDC-45DD-A14E-E85926C40059}">
      <dgm:prSet/>
      <dgm:spPr/>
      <dgm:t>
        <a:bodyPr/>
        <a:lstStyle/>
        <a:p>
          <a:endParaRPr lang="en-CA"/>
        </a:p>
      </dgm:t>
    </dgm:pt>
    <dgm:pt modelId="{03D473CD-60F9-423B-9824-C5C5D02029A6}" type="pres">
      <dgm:prSet presAssocID="{6626C3E6-5C6A-451D-88A5-51C6948A610E}" presName="linear" presStyleCnt="0">
        <dgm:presLayoutVars>
          <dgm:animLvl val="lvl"/>
          <dgm:resizeHandles val="exact"/>
        </dgm:presLayoutVars>
      </dgm:prSet>
      <dgm:spPr/>
    </dgm:pt>
    <dgm:pt modelId="{86982E6C-4B27-4BAA-B3F4-2C01051BFBF9}" type="pres">
      <dgm:prSet presAssocID="{58811EEE-0A27-4545-A5AD-6F14E9E0E788}" presName="parentText" presStyleLbl="node1" presStyleIdx="0" presStyleCnt="1">
        <dgm:presLayoutVars>
          <dgm:chMax val="0"/>
          <dgm:bulletEnabled val="1"/>
        </dgm:presLayoutVars>
      </dgm:prSet>
      <dgm:spPr/>
    </dgm:pt>
  </dgm:ptLst>
  <dgm:cxnLst>
    <dgm:cxn modelId="{7B1F07B0-CE90-4A2A-A2BA-0311020C2175}" type="presOf" srcId="{58811EEE-0A27-4545-A5AD-6F14E9E0E788}" destId="{86982E6C-4B27-4BAA-B3F4-2C01051BFBF9}" srcOrd="0" destOrd="0" presId="urn:microsoft.com/office/officeart/2005/8/layout/vList2"/>
    <dgm:cxn modelId="{7B85C4EA-3594-430C-A939-F83AE30E4084}" type="presOf" srcId="{6626C3E6-5C6A-451D-88A5-51C6948A610E}" destId="{03D473CD-60F9-423B-9824-C5C5D02029A6}" srcOrd="0" destOrd="0" presId="urn:microsoft.com/office/officeart/2005/8/layout/vList2"/>
    <dgm:cxn modelId="{17DCD0F0-2DDC-45DD-A14E-E85926C40059}" srcId="{6626C3E6-5C6A-451D-88A5-51C6948A610E}" destId="{58811EEE-0A27-4545-A5AD-6F14E9E0E788}" srcOrd="0" destOrd="0" parTransId="{A29D3DD4-BB8E-43F0-81D1-CBFBD4267159}" sibTransId="{4C010181-74FE-4E86-9178-C0C345B70F2E}"/>
    <dgm:cxn modelId="{7DCEF25D-BE29-4BC6-961E-37E41C366200}" type="presParOf" srcId="{03D473CD-60F9-423B-9824-C5C5D02029A6}" destId="{86982E6C-4B27-4BAA-B3F4-2C01051BFBF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7D9703F-01E6-40FF-82E3-C7BF6A2F857F}"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CA"/>
        </a:p>
      </dgm:t>
    </dgm:pt>
    <dgm:pt modelId="{ADD8190B-AE42-431B-A7DA-F058606974A8}">
      <dgm:prSet/>
      <dgm:spPr/>
      <dgm:t>
        <a:bodyPr/>
        <a:lstStyle/>
        <a:p>
          <a:r>
            <a:rPr lang="en-CA"/>
            <a:t>More churn in those paying monthly subs of $25-$49</a:t>
          </a:r>
        </a:p>
      </dgm:t>
    </dgm:pt>
    <dgm:pt modelId="{B218C6BB-7545-4868-889A-6E2047FE7544}" type="parTrans" cxnId="{61353FFD-EC03-4DB6-90A6-6C38F8AAAC16}">
      <dgm:prSet/>
      <dgm:spPr/>
      <dgm:t>
        <a:bodyPr/>
        <a:lstStyle/>
        <a:p>
          <a:endParaRPr lang="en-CA"/>
        </a:p>
      </dgm:t>
    </dgm:pt>
    <dgm:pt modelId="{EA21F04F-9E6E-42DC-B329-9301130F748A}" type="sibTrans" cxnId="{61353FFD-EC03-4DB6-90A6-6C38F8AAAC16}">
      <dgm:prSet/>
      <dgm:spPr/>
      <dgm:t>
        <a:bodyPr/>
        <a:lstStyle/>
        <a:p>
          <a:endParaRPr lang="en-CA"/>
        </a:p>
      </dgm:t>
    </dgm:pt>
    <dgm:pt modelId="{3152373D-4297-4FE1-B581-D4E0801D09A9}">
      <dgm:prSet/>
      <dgm:spPr/>
      <dgm:t>
        <a:bodyPr/>
        <a:lstStyle/>
        <a:p>
          <a:r>
            <a:rPr lang="en-CA"/>
            <a:t>Also significant terminations from those paying between $50-$74 a month</a:t>
          </a:r>
        </a:p>
      </dgm:t>
    </dgm:pt>
    <dgm:pt modelId="{E97970EC-E558-486E-BA9A-BA12986DD1F1}" type="parTrans" cxnId="{7DDF03D4-B0C5-417F-9939-8151D096DC81}">
      <dgm:prSet/>
      <dgm:spPr/>
      <dgm:t>
        <a:bodyPr/>
        <a:lstStyle/>
        <a:p>
          <a:endParaRPr lang="en-CA"/>
        </a:p>
      </dgm:t>
    </dgm:pt>
    <dgm:pt modelId="{5CFD83D8-BBB4-4EBF-8A75-AD40C7DE7046}" type="sibTrans" cxnId="{7DDF03D4-B0C5-417F-9939-8151D096DC81}">
      <dgm:prSet/>
      <dgm:spPr/>
      <dgm:t>
        <a:bodyPr/>
        <a:lstStyle/>
        <a:p>
          <a:endParaRPr lang="en-CA"/>
        </a:p>
      </dgm:t>
    </dgm:pt>
    <dgm:pt modelId="{8BD6D23E-0508-464E-A5E6-5D99F854F64B}">
      <dgm:prSet/>
      <dgm:spPr/>
      <dgm:t>
        <a:bodyPr/>
        <a:lstStyle/>
        <a:p>
          <a:r>
            <a:rPr lang="en-CA"/>
            <a:t>More customers in the income bandwidth i.e those paying $25-$49, constitutes the bulk in thedatabase-48.76%</a:t>
          </a:r>
        </a:p>
      </dgm:t>
    </dgm:pt>
    <dgm:pt modelId="{1541BCC1-2A23-48BF-9B89-A46B31C6C8B3}" type="parTrans" cxnId="{954CFB75-39F6-4636-974F-5A0D514089A3}">
      <dgm:prSet/>
      <dgm:spPr/>
      <dgm:t>
        <a:bodyPr/>
        <a:lstStyle/>
        <a:p>
          <a:endParaRPr lang="en-CA"/>
        </a:p>
      </dgm:t>
    </dgm:pt>
    <dgm:pt modelId="{1C9D6162-97B1-4190-8CD9-AAE7350863F5}" type="sibTrans" cxnId="{954CFB75-39F6-4636-974F-5A0D514089A3}">
      <dgm:prSet/>
      <dgm:spPr/>
      <dgm:t>
        <a:bodyPr/>
        <a:lstStyle/>
        <a:p>
          <a:endParaRPr lang="en-CA"/>
        </a:p>
      </dgm:t>
    </dgm:pt>
    <dgm:pt modelId="{A5B4AD75-641A-426A-81BA-8354401DCA9C}" type="pres">
      <dgm:prSet presAssocID="{77D9703F-01E6-40FF-82E3-C7BF6A2F857F}" presName="Name0" presStyleCnt="0">
        <dgm:presLayoutVars>
          <dgm:dir/>
          <dgm:resizeHandles val="exact"/>
        </dgm:presLayoutVars>
      </dgm:prSet>
      <dgm:spPr/>
    </dgm:pt>
    <dgm:pt modelId="{177F187B-6202-4DAE-A4CC-5644DE90B864}" type="pres">
      <dgm:prSet presAssocID="{ADD8190B-AE42-431B-A7DA-F058606974A8}" presName="node" presStyleLbl="node1" presStyleIdx="0" presStyleCnt="3">
        <dgm:presLayoutVars>
          <dgm:bulletEnabled val="1"/>
        </dgm:presLayoutVars>
      </dgm:prSet>
      <dgm:spPr/>
    </dgm:pt>
    <dgm:pt modelId="{AB157765-BA26-42A9-B28D-33E727876F53}" type="pres">
      <dgm:prSet presAssocID="{EA21F04F-9E6E-42DC-B329-9301130F748A}" presName="sibTrans" presStyleLbl="sibTrans2D1" presStyleIdx="0" presStyleCnt="2"/>
      <dgm:spPr/>
    </dgm:pt>
    <dgm:pt modelId="{DD682671-1227-4878-8FBB-0B8EA4A95DE9}" type="pres">
      <dgm:prSet presAssocID="{EA21F04F-9E6E-42DC-B329-9301130F748A}" presName="connectorText" presStyleLbl="sibTrans2D1" presStyleIdx="0" presStyleCnt="2"/>
      <dgm:spPr/>
    </dgm:pt>
    <dgm:pt modelId="{272A24D2-88DB-46FA-8B28-7C7640D13499}" type="pres">
      <dgm:prSet presAssocID="{3152373D-4297-4FE1-B581-D4E0801D09A9}" presName="node" presStyleLbl="node1" presStyleIdx="1" presStyleCnt="3">
        <dgm:presLayoutVars>
          <dgm:bulletEnabled val="1"/>
        </dgm:presLayoutVars>
      </dgm:prSet>
      <dgm:spPr/>
    </dgm:pt>
    <dgm:pt modelId="{C2EC9C55-1A72-41F8-A1E0-AF9C8B3F845A}" type="pres">
      <dgm:prSet presAssocID="{5CFD83D8-BBB4-4EBF-8A75-AD40C7DE7046}" presName="sibTrans" presStyleLbl="sibTrans2D1" presStyleIdx="1" presStyleCnt="2"/>
      <dgm:spPr/>
    </dgm:pt>
    <dgm:pt modelId="{13BA4D68-F8FB-4D3D-974C-7D73CD4AB9AF}" type="pres">
      <dgm:prSet presAssocID="{5CFD83D8-BBB4-4EBF-8A75-AD40C7DE7046}" presName="connectorText" presStyleLbl="sibTrans2D1" presStyleIdx="1" presStyleCnt="2"/>
      <dgm:spPr/>
    </dgm:pt>
    <dgm:pt modelId="{C9A65313-DBB0-478D-B24D-1ABB0C1797BE}" type="pres">
      <dgm:prSet presAssocID="{8BD6D23E-0508-464E-A5E6-5D99F854F64B}" presName="node" presStyleLbl="node1" presStyleIdx="2" presStyleCnt="3">
        <dgm:presLayoutVars>
          <dgm:bulletEnabled val="1"/>
        </dgm:presLayoutVars>
      </dgm:prSet>
      <dgm:spPr/>
    </dgm:pt>
  </dgm:ptLst>
  <dgm:cxnLst>
    <dgm:cxn modelId="{954CFB75-39F6-4636-974F-5A0D514089A3}" srcId="{77D9703F-01E6-40FF-82E3-C7BF6A2F857F}" destId="{8BD6D23E-0508-464E-A5E6-5D99F854F64B}" srcOrd="2" destOrd="0" parTransId="{1541BCC1-2A23-48BF-9B89-A46B31C6C8B3}" sibTransId="{1C9D6162-97B1-4190-8CD9-AAE7350863F5}"/>
    <dgm:cxn modelId="{F8BB2193-8158-4060-B5E9-116A60CDAB35}" type="presOf" srcId="{EA21F04F-9E6E-42DC-B329-9301130F748A}" destId="{DD682671-1227-4878-8FBB-0B8EA4A95DE9}" srcOrd="1" destOrd="0" presId="urn:microsoft.com/office/officeart/2005/8/layout/process1"/>
    <dgm:cxn modelId="{CA1A2FA9-6CAA-4412-8A78-8593AF488896}" type="presOf" srcId="{ADD8190B-AE42-431B-A7DA-F058606974A8}" destId="{177F187B-6202-4DAE-A4CC-5644DE90B864}" srcOrd="0" destOrd="0" presId="urn:microsoft.com/office/officeart/2005/8/layout/process1"/>
    <dgm:cxn modelId="{149D04AA-E739-4C34-83EA-477B709DB148}" type="presOf" srcId="{3152373D-4297-4FE1-B581-D4E0801D09A9}" destId="{272A24D2-88DB-46FA-8B28-7C7640D13499}" srcOrd="0" destOrd="0" presId="urn:microsoft.com/office/officeart/2005/8/layout/process1"/>
    <dgm:cxn modelId="{642221C5-1E0A-4AFD-8F99-75A1B9F5D21A}" type="presOf" srcId="{EA21F04F-9E6E-42DC-B329-9301130F748A}" destId="{AB157765-BA26-42A9-B28D-33E727876F53}" srcOrd="0" destOrd="0" presId="urn:microsoft.com/office/officeart/2005/8/layout/process1"/>
    <dgm:cxn modelId="{CF6CCDC9-A2FA-4834-A8F3-D8E9C5F1FAD7}" type="presOf" srcId="{5CFD83D8-BBB4-4EBF-8A75-AD40C7DE7046}" destId="{C2EC9C55-1A72-41F8-A1E0-AF9C8B3F845A}" srcOrd="0" destOrd="0" presId="urn:microsoft.com/office/officeart/2005/8/layout/process1"/>
    <dgm:cxn modelId="{A4B89CCC-76C2-4AC3-97C9-DA7077023ED3}" type="presOf" srcId="{8BD6D23E-0508-464E-A5E6-5D99F854F64B}" destId="{C9A65313-DBB0-478D-B24D-1ABB0C1797BE}" srcOrd="0" destOrd="0" presId="urn:microsoft.com/office/officeart/2005/8/layout/process1"/>
    <dgm:cxn modelId="{2882C1CE-F041-4E9F-9D00-7BAB4918C804}" type="presOf" srcId="{77D9703F-01E6-40FF-82E3-C7BF6A2F857F}" destId="{A5B4AD75-641A-426A-81BA-8354401DCA9C}" srcOrd="0" destOrd="0" presId="urn:microsoft.com/office/officeart/2005/8/layout/process1"/>
    <dgm:cxn modelId="{CC15AFD1-9B19-4BA3-9BEF-A0689590F2A8}" type="presOf" srcId="{5CFD83D8-BBB4-4EBF-8A75-AD40C7DE7046}" destId="{13BA4D68-F8FB-4D3D-974C-7D73CD4AB9AF}" srcOrd="1" destOrd="0" presId="urn:microsoft.com/office/officeart/2005/8/layout/process1"/>
    <dgm:cxn modelId="{7DDF03D4-B0C5-417F-9939-8151D096DC81}" srcId="{77D9703F-01E6-40FF-82E3-C7BF6A2F857F}" destId="{3152373D-4297-4FE1-B581-D4E0801D09A9}" srcOrd="1" destOrd="0" parTransId="{E97970EC-E558-486E-BA9A-BA12986DD1F1}" sibTransId="{5CFD83D8-BBB4-4EBF-8A75-AD40C7DE7046}"/>
    <dgm:cxn modelId="{61353FFD-EC03-4DB6-90A6-6C38F8AAAC16}" srcId="{77D9703F-01E6-40FF-82E3-C7BF6A2F857F}" destId="{ADD8190B-AE42-431B-A7DA-F058606974A8}" srcOrd="0" destOrd="0" parTransId="{B218C6BB-7545-4868-889A-6E2047FE7544}" sibTransId="{EA21F04F-9E6E-42DC-B329-9301130F748A}"/>
    <dgm:cxn modelId="{D269826B-DFF4-4246-B7BB-9F8B6980051E}" type="presParOf" srcId="{A5B4AD75-641A-426A-81BA-8354401DCA9C}" destId="{177F187B-6202-4DAE-A4CC-5644DE90B864}" srcOrd="0" destOrd="0" presId="urn:microsoft.com/office/officeart/2005/8/layout/process1"/>
    <dgm:cxn modelId="{854C92C2-F9CA-4943-BE95-8178DCC04AD6}" type="presParOf" srcId="{A5B4AD75-641A-426A-81BA-8354401DCA9C}" destId="{AB157765-BA26-42A9-B28D-33E727876F53}" srcOrd="1" destOrd="0" presId="urn:microsoft.com/office/officeart/2005/8/layout/process1"/>
    <dgm:cxn modelId="{CF6C49AF-898A-406E-BE34-B8B34C30DA8E}" type="presParOf" srcId="{AB157765-BA26-42A9-B28D-33E727876F53}" destId="{DD682671-1227-4878-8FBB-0B8EA4A95DE9}" srcOrd="0" destOrd="0" presId="urn:microsoft.com/office/officeart/2005/8/layout/process1"/>
    <dgm:cxn modelId="{27250C55-A072-4F63-908D-BFC6BCB27E97}" type="presParOf" srcId="{A5B4AD75-641A-426A-81BA-8354401DCA9C}" destId="{272A24D2-88DB-46FA-8B28-7C7640D13499}" srcOrd="2" destOrd="0" presId="urn:microsoft.com/office/officeart/2005/8/layout/process1"/>
    <dgm:cxn modelId="{AD80FF1D-B720-4C32-AF30-65E19DA269CD}" type="presParOf" srcId="{A5B4AD75-641A-426A-81BA-8354401DCA9C}" destId="{C2EC9C55-1A72-41F8-A1E0-AF9C8B3F845A}" srcOrd="3" destOrd="0" presId="urn:microsoft.com/office/officeart/2005/8/layout/process1"/>
    <dgm:cxn modelId="{332D56CB-1FE5-4539-9BF2-B9D3DB793DF2}" type="presParOf" srcId="{C2EC9C55-1A72-41F8-A1E0-AF9C8B3F845A}" destId="{13BA4D68-F8FB-4D3D-974C-7D73CD4AB9AF}" srcOrd="0" destOrd="0" presId="urn:microsoft.com/office/officeart/2005/8/layout/process1"/>
    <dgm:cxn modelId="{ABD9BC2D-3F73-4EEA-B00D-A8B45093DF4C}" type="presParOf" srcId="{A5B4AD75-641A-426A-81BA-8354401DCA9C}" destId="{C9A65313-DBB0-478D-B24D-1ABB0C1797BE}"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430A1E0-BC0D-41B5-B781-D69A7A97971B}"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CA"/>
        </a:p>
      </dgm:t>
    </dgm:pt>
    <dgm:pt modelId="{476D3D6A-53F4-4C93-930D-08CA91CB438E}">
      <dgm:prSet custT="1"/>
      <dgm:spPr>
        <a:solidFill>
          <a:schemeClr val="accent3"/>
        </a:solidFill>
      </dgm:spPr>
      <dgm:t>
        <a:bodyPr/>
        <a:lstStyle/>
        <a:p>
          <a:r>
            <a:rPr lang="en-CA" sz="3200" dirty="0"/>
            <a:t>ANALYSIS OF CHURN BEHAVIOR-MONTH IN SERVICE GROUPS</a:t>
          </a:r>
        </a:p>
      </dgm:t>
    </dgm:pt>
    <dgm:pt modelId="{304D92EF-09B7-4925-93A9-9252C7E7367D}" type="parTrans" cxnId="{EABFFE7F-B49B-44BF-9DCD-668B99E0C5B3}">
      <dgm:prSet/>
      <dgm:spPr/>
      <dgm:t>
        <a:bodyPr/>
        <a:lstStyle/>
        <a:p>
          <a:endParaRPr lang="en-CA"/>
        </a:p>
      </dgm:t>
    </dgm:pt>
    <dgm:pt modelId="{8C02952A-7D97-40C4-B56D-FE81F8E9F428}" type="sibTrans" cxnId="{EABFFE7F-B49B-44BF-9DCD-668B99E0C5B3}">
      <dgm:prSet/>
      <dgm:spPr/>
      <dgm:t>
        <a:bodyPr/>
        <a:lstStyle/>
        <a:p>
          <a:endParaRPr lang="en-CA"/>
        </a:p>
      </dgm:t>
    </dgm:pt>
    <dgm:pt modelId="{C9CB818E-9EF5-4B25-B573-25B479CA4CE3}" type="pres">
      <dgm:prSet presAssocID="{4430A1E0-BC0D-41B5-B781-D69A7A97971B}" presName="linear" presStyleCnt="0">
        <dgm:presLayoutVars>
          <dgm:animLvl val="lvl"/>
          <dgm:resizeHandles val="exact"/>
        </dgm:presLayoutVars>
      </dgm:prSet>
      <dgm:spPr/>
    </dgm:pt>
    <dgm:pt modelId="{5D2A83CE-60C0-4D06-8892-558DE79A8226}" type="pres">
      <dgm:prSet presAssocID="{476D3D6A-53F4-4C93-930D-08CA91CB438E}" presName="parentText" presStyleLbl="node1" presStyleIdx="0" presStyleCnt="1">
        <dgm:presLayoutVars>
          <dgm:chMax val="0"/>
          <dgm:bulletEnabled val="1"/>
        </dgm:presLayoutVars>
      </dgm:prSet>
      <dgm:spPr/>
    </dgm:pt>
  </dgm:ptLst>
  <dgm:cxnLst>
    <dgm:cxn modelId="{68DD805C-3AB0-43BD-97E5-7017A480FCDE}" type="presOf" srcId="{4430A1E0-BC0D-41B5-B781-D69A7A97971B}" destId="{C9CB818E-9EF5-4B25-B573-25B479CA4CE3}" srcOrd="0" destOrd="0" presId="urn:microsoft.com/office/officeart/2005/8/layout/vList2"/>
    <dgm:cxn modelId="{EABFFE7F-B49B-44BF-9DCD-668B99E0C5B3}" srcId="{4430A1E0-BC0D-41B5-B781-D69A7A97971B}" destId="{476D3D6A-53F4-4C93-930D-08CA91CB438E}" srcOrd="0" destOrd="0" parTransId="{304D92EF-09B7-4925-93A9-9252C7E7367D}" sibTransId="{8C02952A-7D97-40C4-B56D-FE81F8E9F428}"/>
    <dgm:cxn modelId="{400272F5-1CD4-4BBA-8BFF-6ECE5E040493}" type="presOf" srcId="{476D3D6A-53F4-4C93-930D-08CA91CB438E}" destId="{5D2A83CE-60C0-4D06-8892-558DE79A8226}" srcOrd="0" destOrd="0" presId="urn:microsoft.com/office/officeart/2005/8/layout/vList2"/>
    <dgm:cxn modelId="{6A8017AA-7EED-40F0-A834-827DBE502BE7}" type="presParOf" srcId="{C9CB818E-9EF5-4B25-B573-25B479CA4CE3}" destId="{5D2A83CE-60C0-4D06-8892-558DE79A822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66E39B2-1061-4CE6-9E7A-7DEE9618486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CA"/>
        </a:p>
      </dgm:t>
    </dgm:pt>
    <dgm:pt modelId="{759B8E8D-9933-4138-9346-22E06B161DE3}">
      <dgm:prSet/>
      <dgm:spPr/>
      <dgm:t>
        <a:bodyPr/>
        <a:lstStyle/>
        <a:p>
          <a:r>
            <a:rPr lang="en-CA" dirty="0"/>
            <a:t>Most Accounts deactivation between 12 and 24monts (12.91%)</a:t>
          </a:r>
        </a:p>
      </dgm:t>
    </dgm:pt>
    <dgm:pt modelId="{19748DE1-1F81-429F-8440-00C6848F36DB}" type="parTrans" cxnId="{9B387F3F-A19E-4258-BEC5-E695DE52D8CE}">
      <dgm:prSet/>
      <dgm:spPr/>
      <dgm:t>
        <a:bodyPr/>
        <a:lstStyle/>
        <a:p>
          <a:endParaRPr lang="en-CA"/>
        </a:p>
      </dgm:t>
    </dgm:pt>
    <dgm:pt modelId="{FB5FC9FA-DC9F-4634-8A7D-076D7ED0825D}" type="sibTrans" cxnId="{9B387F3F-A19E-4258-BEC5-E695DE52D8CE}">
      <dgm:prSet/>
      <dgm:spPr/>
      <dgm:t>
        <a:bodyPr/>
        <a:lstStyle/>
        <a:p>
          <a:endParaRPr lang="en-CA"/>
        </a:p>
      </dgm:t>
    </dgm:pt>
    <dgm:pt modelId="{99F6B0B3-82B9-45FA-85F8-3C0E2D74B48C}" type="pres">
      <dgm:prSet presAssocID="{E66E39B2-1061-4CE6-9E7A-7DEE96184866}" presName="linear" presStyleCnt="0">
        <dgm:presLayoutVars>
          <dgm:animLvl val="lvl"/>
          <dgm:resizeHandles val="exact"/>
        </dgm:presLayoutVars>
      </dgm:prSet>
      <dgm:spPr/>
    </dgm:pt>
    <dgm:pt modelId="{28B0BAB4-3FA9-4902-BA76-2F4DD80B2AF3}" type="pres">
      <dgm:prSet presAssocID="{759B8E8D-9933-4138-9346-22E06B161DE3}" presName="parentText" presStyleLbl="node1" presStyleIdx="0" presStyleCnt="1">
        <dgm:presLayoutVars>
          <dgm:chMax val="0"/>
          <dgm:bulletEnabled val="1"/>
        </dgm:presLayoutVars>
      </dgm:prSet>
      <dgm:spPr/>
    </dgm:pt>
  </dgm:ptLst>
  <dgm:cxnLst>
    <dgm:cxn modelId="{9B387F3F-A19E-4258-BEC5-E695DE52D8CE}" srcId="{E66E39B2-1061-4CE6-9E7A-7DEE96184866}" destId="{759B8E8D-9933-4138-9346-22E06B161DE3}" srcOrd="0" destOrd="0" parTransId="{19748DE1-1F81-429F-8440-00C6848F36DB}" sibTransId="{FB5FC9FA-DC9F-4634-8A7D-076D7ED0825D}"/>
    <dgm:cxn modelId="{FDF85D6D-7C8E-41EC-AE7B-8A2061025435}" type="presOf" srcId="{E66E39B2-1061-4CE6-9E7A-7DEE96184866}" destId="{99F6B0B3-82B9-45FA-85F8-3C0E2D74B48C}" srcOrd="0" destOrd="0" presId="urn:microsoft.com/office/officeart/2005/8/layout/vList2"/>
    <dgm:cxn modelId="{9F456D96-4DF7-479A-BCB3-A9CB9354E011}" type="presOf" srcId="{759B8E8D-9933-4138-9346-22E06B161DE3}" destId="{28B0BAB4-3FA9-4902-BA76-2F4DD80B2AF3}" srcOrd="0" destOrd="0" presId="urn:microsoft.com/office/officeart/2005/8/layout/vList2"/>
    <dgm:cxn modelId="{CE3DF493-7F9A-47E5-825C-999919228FA0}" type="presParOf" srcId="{99F6B0B3-82B9-45FA-85F8-3C0E2D74B48C}" destId="{28B0BAB4-3FA9-4902-BA76-2F4DD80B2AF3}"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03447CA-B123-4CF5-BC6C-2C47B213CAA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CA"/>
        </a:p>
      </dgm:t>
    </dgm:pt>
    <dgm:pt modelId="{FF51EFCC-D4A5-44B7-A869-DB23075CDAAC}">
      <dgm:prSet/>
      <dgm:spPr/>
      <dgm:t>
        <a:bodyPr/>
        <a:lstStyle/>
        <a:p>
          <a:r>
            <a:rPr lang="en-CA" dirty="0"/>
            <a:t>High deactivation in less than a year(8.85%)</a:t>
          </a:r>
        </a:p>
      </dgm:t>
    </dgm:pt>
    <dgm:pt modelId="{02D03E9E-6735-4430-80B9-77C8D322C219}" type="parTrans" cxnId="{D7E15C61-FC56-47C6-AC1A-46A35E62CB93}">
      <dgm:prSet/>
      <dgm:spPr/>
      <dgm:t>
        <a:bodyPr/>
        <a:lstStyle/>
        <a:p>
          <a:endParaRPr lang="en-CA"/>
        </a:p>
      </dgm:t>
    </dgm:pt>
    <dgm:pt modelId="{513594C3-F3FC-4672-A02D-E22795AD2759}" type="sibTrans" cxnId="{D7E15C61-FC56-47C6-AC1A-46A35E62CB93}">
      <dgm:prSet/>
      <dgm:spPr/>
      <dgm:t>
        <a:bodyPr/>
        <a:lstStyle/>
        <a:p>
          <a:endParaRPr lang="en-CA"/>
        </a:p>
      </dgm:t>
    </dgm:pt>
    <dgm:pt modelId="{BFDE597D-8B44-4383-99A4-9640735F7FBA}" type="pres">
      <dgm:prSet presAssocID="{003447CA-B123-4CF5-BC6C-2C47B213CAA2}" presName="linear" presStyleCnt="0">
        <dgm:presLayoutVars>
          <dgm:animLvl val="lvl"/>
          <dgm:resizeHandles val="exact"/>
        </dgm:presLayoutVars>
      </dgm:prSet>
      <dgm:spPr/>
    </dgm:pt>
    <dgm:pt modelId="{33AF1EF2-DA61-4FB4-A74B-A75A97748563}" type="pres">
      <dgm:prSet presAssocID="{FF51EFCC-D4A5-44B7-A869-DB23075CDAAC}" presName="parentText" presStyleLbl="node1" presStyleIdx="0" presStyleCnt="1">
        <dgm:presLayoutVars>
          <dgm:chMax val="0"/>
          <dgm:bulletEnabled val="1"/>
        </dgm:presLayoutVars>
      </dgm:prSet>
      <dgm:spPr/>
    </dgm:pt>
  </dgm:ptLst>
  <dgm:cxnLst>
    <dgm:cxn modelId="{C4D2C53E-3549-4479-9046-FDED2ADFF26D}" type="presOf" srcId="{FF51EFCC-D4A5-44B7-A869-DB23075CDAAC}" destId="{33AF1EF2-DA61-4FB4-A74B-A75A97748563}" srcOrd="0" destOrd="0" presId="urn:microsoft.com/office/officeart/2005/8/layout/vList2"/>
    <dgm:cxn modelId="{D7E15C61-FC56-47C6-AC1A-46A35E62CB93}" srcId="{003447CA-B123-4CF5-BC6C-2C47B213CAA2}" destId="{FF51EFCC-D4A5-44B7-A869-DB23075CDAAC}" srcOrd="0" destOrd="0" parTransId="{02D03E9E-6735-4430-80B9-77C8D322C219}" sibTransId="{513594C3-F3FC-4672-A02D-E22795AD2759}"/>
    <dgm:cxn modelId="{23481CFE-134A-4D56-AFBE-413259635833}" type="presOf" srcId="{003447CA-B123-4CF5-BC6C-2C47B213CAA2}" destId="{BFDE597D-8B44-4383-99A4-9640735F7FBA}" srcOrd="0" destOrd="0" presId="urn:microsoft.com/office/officeart/2005/8/layout/vList2"/>
    <dgm:cxn modelId="{A232C0A2-6443-4CD6-84C3-39086BDFE156}" type="presParOf" srcId="{BFDE597D-8B44-4383-99A4-9640735F7FBA}" destId="{33AF1EF2-DA61-4FB4-A74B-A75A97748563}"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FCB2946-0EB4-4BCB-B2F6-B3515C9135FB}"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CA"/>
        </a:p>
      </dgm:t>
    </dgm:pt>
    <dgm:pt modelId="{D6C4430D-FA67-457A-959F-E454705B3CD2}">
      <dgm:prSet/>
      <dgm:spPr>
        <a:solidFill>
          <a:schemeClr val="tx1">
            <a:lumMod val="65000"/>
            <a:lumOff val="35000"/>
          </a:schemeClr>
        </a:solidFill>
      </dgm:spPr>
      <dgm:t>
        <a:bodyPr/>
        <a:lstStyle/>
        <a:p>
          <a:pPr algn="ctr"/>
          <a:r>
            <a:rPr lang="en-CA" dirty="0"/>
            <a:t>EQUIPMENT DAYS ANALYSIS</a:t>
          </a:r>
        </a:p>
      </dgm:t>
    </dgm:pt>
    <dgm:pt modelId="{0B1C4E14-03B0-4F7E-938E-F9557B2387E9}" type="parTrans" cxnId="{79080D45-BAA8-4097-B21F-7B09C0652F33}">
      <dgm:prSet/>
      <dgm:spPr/>
      <dgm:t>
        <a:bodyPr/>
        <a:lstStyle/>
        <a:p>
          <a:endParaRPr lang="en-CA"/>
        </a:p>
      </dgm:t>
    </dgm:pt>
    <dgm:pt modelId="{BFF71BB7-EAFB-4E40-8B48-3668595BB177}" type="sibTrans" cxnId="{79080D45-BAA8-4097-B21F-7B09C0652F33}">
      <dgm:prSet/>
      <dgm:spPr/>
      <dgm:t>
        <a:bodyPr/>
        <a:lstStyle/>
        <a:p>
          <a:endParaRPr lang="en-CA"/>
        </a:p>
      </dgm:t>
    </dgm:pt>
    <dgm:pt modelId="{7FF8E7FF-5248-48CF-BAD0-A2E010E62219}" type="pres">
      <dgm:prSet presAssocID="{EFCB2946-0EB4-4BCB-B2F6-B3515C9135FB}" presName="linear" presStyleCnt="0">
        <dgm:presLayoutVars>
          <dgm:animLvl val="lvl"/>
          <dgm:resizeHandles val="exact"/>
        </dgm:presLayoutVars>
      </dgm:prSet>
      <dgm:spPr/>
    </dgm:pt>
    <dgm:pt modelId="{C947B21F-2644-47F0-9CCF-94679BE37FE1}" type="pres">
      <dgm:prSet presAssocID="{D6C4430D-FA67-457A-959F-E454705B3CD2}" presName="parentText" presStyleLbl="node1" presStyleIdx="0" presStyleCnt="1">
        <dgm:presLayoutVars>
          <dgm:chMax val="0"/>
          <dgm:bulletEnabled val="1"/>
        </dgm:presLayoutVars>
      </dgm:prSet>
      <dgm:spPr/>
    </dgm:pt>
  </dgm:ptLst>
  <dgm:cxnLst>
    <dgm:cxn modelId="{F8AB0233-5E41-4501-BE2E-320A4C099CA6}" type="presOf" srcId="{EFCB2946-0EB4-4BCB-B2F6-B3515C9135FB}" destId="{7FF8E7FF-5248-48CF-BAD0-A2E010E62219}" srcOrd="0" destOrd="0" presId="urn:microsoft.com/office/officeart/2005/8/layout/vList2"/>
    <dgm:cxn modelId="{79080D45-BAA8-4097-B21F-7B09C0652F33}" srcId="{EFCB2946-0EB4-4BCB-B2F6-B3515C9135FB}" destId="{D6C4430D-FA67-457A-959F-E454705B3CD2}" srcOrd="0" destOrd="0" parTransId="{0B1C4E14-03B0-4F7E-938E-F9557B2387E9}" sibTransId="{BFF71BB7-EAFB-4E40-8B48-3668595BB177}"/>
    <dgm:cxn modelId="{23DDDA97-17C8-4284-90CD-A67349DCE812}" type="presOf" srcId="{D6C4430D-FA67-457A-959F-E454705B3CD2}" destId="{C947B21F-2644-47F0-9CCF-94679BE37FE1}" srcOrd="0" destOrd="0" presId="urn:microsoft.com/office/officeart/2005/8/layout/vList2"/>
    <dgm:cxn modelId="{64F3B215-79E3-4AFC-B83E-6AD3EED57362}" type="presParOf" srcId="{7FF8E7FF-5248-48CF-BAD0-A2E010E62219}" destId="{C947B21F-2644-47F0-9CCF-94679BE37FE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40F64C9-5A9C-4B09-A3DF-3C3343F967F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CA"/>
        </a:p>
      </dgm:t>
    </dgm:pt>
    <dgm:pt modelId="{2BF4E022-892F-447B-8AFD-861F32261160}">
      <dgm:prSet/>
      <dgm:spPr/>
      <dgm:t>
        <a:bodyPr/>
        <a:lstStyle/>
        <a:p>
          <a:r>
            <a:rPr lang="en-CA" dirty="0"/>
            <a:t>50% of the churners have equipment days less than one year</a:t>
          </a:r>
        </a:p>
      </dgm:t>
    </dgm:pt>
    <dgm:pt modelId="{DE329387-67EF-4F98-8989-25A8D88D15BF}" type="parTrans" cxnId="{4F20855C-9D8E-468C-9D89-0296ABDE545C}">
      <dgm:prSet/>
      <dgm:spPr/>
      <dgm:t>
        <a:bodyPr/>
        <a:lstStyle/>
        <a:p>
          <a:endParaRPr lang="en-CA"/>
        </a:p>
      </dgm:t>
    </dgm:pt>
    <dgm:pt modelId="{BC122EBF-448A-49B2-827A-FDE572E2C72E}" type="sibTrans" cxnId="{4F20855C-9D8E-468C-9D89-0296ABDE545C}">
      <dgm:prSet/>
      <dgm:spPr/>
      <dgm:t>
        <a:bodyPr/>
        <a:lstStyle/>
        <a:p>
          <a:endParaRPr lang="en-CA"/>
        </a:p>
      </dgm:t>
    </dgm:pt>
    <dgm:pt modelId="{3AB6974B-8B97-4177-9856-AE489FC52BC2}" type="pres">
      <dgm:prSet presAssocID="{F40F64C9-5A9C-4B09-A3DF-3C3343F967F7}" presName="linear" presStyleCnt="0">
        <dgm:presLayoutVars>
          <dgm:animLvl val="lvl"/>
          <dgm:resizeHandles val="exact"/>
        </dgm:presLayoutVars>
      </dgm:prSet>
      <dgm:spPr/>
    </dgm:pt>
    <dgm:pt modelId="{E459F24F-5850-47D4-BDB1-09E332E16B38}" type="pres">
      <dgm:prSet presAssocID="{2BF4E022-892F-447B-8AFD-861F32261160}" presName="parentText" presStyleLbl="node1" presStyleIdx="0" presStyleCnt="1">
        <dgm:presLayoutVars>
          <dgm:chMax val="0"/>
          <dgm:bulletEnabled val="1"/>
        </dgm:presLayoutVars>
      </dgm:prSet>
      <dgm:spPr/>
    </dgm:pt>
  </dgm:ptLst>
  <dgm:cxnLst>
    <dgm:cxn modelId="{585F0A1F-5D92-4A68-B891-CC4006542A46}" type="presOf" srcId="{2BF4E022-892F-447B-8AFD-861F32261160}" destId="{E459F24F-5850-47D4-BDB1-09E332E16B38}" srcOrd="0" destOrd="0" presId="urn:microsoft.com/office/officeart/2005/8/layout/vList2"/>
    <dgm:cxn modelId="{4F20855C-9D8E-468C-9D89-0296ABDE545C}" srcId="{F40F64C9-5A9C-4B09-A3DF-3C3343F967F7}" destId="{2BF4E022-892F-447B-8AFD-861F32261160}" srcOrd="0" destOrd="0" parTransId="{DE329387-67EF-4F98-8989-25A8D88D15BF}" sibTransId="{BC122EBF-448A-49B2-827A-FDE572E2C72E}"/>
    <dgm:cxn modelId="{316D1EA7-1AA8-40C4-B374-534E1CC31F9A}" type="presOf" srcId="{F40F64C9-5A9C-4B09-A3DF-3C3343F967F7}" destId="{3AB6974B-8B97-4177-9856-AE489FC52BC2}" srcOrd="0" destOrd="0" presId="urn:microsoft.com/office/officeart/2005/8/layout/vList2"/>
    <dgm:cxn modelId="{4604A1E4-421A-4FA4-8301-52202AC0C723}" type="presParOf" srcId="{3AB6974B-8B97-4177-9856-AE489FC52BC2}" destId="{E459F24F-5850-47D4-BDB1-09E332E16B38}"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EB476F4-DEC1-4A0B-9A56-B7F1233ED6D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CA"/>
        </a:p>
      </dgm:t>
    </dgm:pt>
    <dgm:pt modelId="{A2BADF84-76B8-452F-A4BB-AC6FCE0F8949}">
      <dgm:prSet custT="1"/>
      <dgm:spPr/>
      <dgm:t>
        <a:bodyPr/>
        <a:lstStyle/>
        <a:p>
          <a:r>
            <a:rPr lang="en-CA" sz="2000" dirty="0"/>
            <a:t>Most equipment days up to 2years </a:t>
          </a:r>
        </a:p>
      </dgm:t>
    </dgm:pt>
    <dgm:pt modelId="{6FDB2D97-DB62-4D1F-8E12-D84130A1B0F7}" type="parTrans" cxnId="{20622572-BDF2-470B-8E4A-5C235A6EA513}">
      <dgm:prSet/>
      <dgm:spPr/>
      <dgm:t>
        <a:bodyPr/>
        <a:lstStyle/>
        <a:p>
          <a:endParaRPr lang="en-CA"/>
        </a:p>
      </dgm:t>
    </dgm:pt>
    <dgm:pt modelId="{80C80DA9-E5A5-4B0B-AF90-CEA4B53950F1}" type="sibTrans" cxnId="{20622572-BDF2-470B-8E4A-5C235A6EA513}">
      <dgm:prSet/>
      <dgm:spPr/>
      <dgm:t>
        <a:bodyPr/>
        <a:lstStyle/>
        <a:p>
          <a:endParaRPr lang="en-CA"/>
        </a:p>
      </dgm:t>
    </dgm:pt>
    <dgm:pt modelId="{D8656B6B-6175-40A3-AB25-04C3D242BC07}" type="pres">
      <dgm:prSet presAssocID="{0EB476F4-DEC1-4A0B-9A56-B7F1233ED6D2}" presName="linear" presStyleCnt="0">
        <dgm:presLayoutVars>
          <dgm:animLvl val="lvl"/>
          <dgm:resizeHandles val="exact"/>
        </dgm:presLayoutVars>
      </dgm:prSet>
      <dgm:spPr/>
    </dgm:pt>
    <dgm:pt modelId="{9270C282-9374-4CD1-BD7F-2A74E0BF84DD}" type="pres">
      <dgm:prSet presAssocID="{A2BADF84-76B8-452F-A4BB-AC6FCE0F8949}" presName="parentText" presStyleLbl="node1" presStyleIdx="0" presStyleCnt="1" custLinFactNeighborY="-1141">
        <dgm:presLayoutVars>
          <dgm:chMax val="0"/>
          <dgm:bulletEnabled val="1"/>
        </dgm:presLayoutVars>
      </dgm:prSet>
      <dgm:spPr/>
    </dgm:pt>
  </dgm:ptLst>
  <dgm:cxnLst>
    <dgm:cxn modelId="{1B99291B-4F9B-4B32-9141-A47C1660491E}" type="presOf" srcId="{0EB476F4-DEC1-4A0B-9A56-B7F1233ED6D2}" destId="{D8656B6B-6175-40A3-AB25-04C3D242BC07}" srcOrd="0" destOrd="0" presId="urn:microsoft.com/office/officeart/2005/8/layout/vList2"/>
    <dgm:cxn modelId="{FBD2753F-9E57-4863-9748-60EF6F4104C9}" type="presOf" srcId="{A2BADF84-76B8-452F-A4BB-AC6FCE0F8949}" destId="{9270C282-9374-4CD1-BD7F-2A74E0BF84DD}" srcOrd="0" destOrd="0" presId="urn:microsoft.com/office/officeart/2005/8/layout/vList2"/>
    <dgm:cxn modelId="{20622572-BDF2-470B-8E4A-5C235A6EA513}" srcId="{0EB476F4-DEC1-4A0B-9A56-B7F1233ED6D2}" destId="{A2BADF84-76B8-452F-A4BB-AC6FCE0F8949}" srcOrd="0" destOrd="0" parTransId="{6FDB2D97-DB62-4D1F-8E12-D84130A1B0F7}" sibTransId="{80C80DA9-E5A5-4B0B-AF90-CEA4B53950F1}"/>
    <dgm:cxn modelId="{F2935ED8-1968-44E5-B1CD-0902291551E7}" type="presParOf" srcId="{D8656B6B-6175-40A3-AB25-04C3D242BC07}" destId="{9270C282-9374-4CD1-BD7F-2A74E0BF84DD}"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A73C8C6-A176-4329-8381-A9A24DE6426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CA"/>
        </a:p>
      </dgm:t>
    </dgm:pt>
    <dgm:pt modelId="{DF5A8B86-1552-4FD7-A749-719A12F68D0A}">
      <dgm:prSet/>
      <dgm:spPr/>
      <dgm:t>
        <a:bodyPr/>
        <a:lstStyle/>
        <a:p>
          <a:r>
            <a:rPr lang="en-US"/>
            <a:t>ANALYSIS OF CHURN AND MARITAL STATUS</a:t>
          </a:r>
          <a:endParaRPr lang="en-CA"/>
        </a:p>
      </dgm:t>
    </dgm:pt>
    <dgm:pt modelId="{D42BBCCB-1C43-4E1C-959C-57CE3AE26823}" type="parTrans" cxnId="{664C8217-2AB9-407E-92DC-132AB7DCD918}">
      <dgm:prSet/>
      <dgm:spPr/>
      <dgm:t>
        <a:bodyPr/>
        <a:lstStyle/>
        <a:p>
          <a:endParaRPr lang="en-CA"/>
        </a:p>
      </dgm:t>
    </dgm:pt>
    <dgm:pt modelId="{987BFA16-94DA-4F02-A1E8-A06958E557A3}" type="sibTrans" cxnId="{664C8217-2AB9-407E-92DC-132AB7DCD918}">
      <dgm:prSet/>
      <dgm:spPr/>
      <dgm:t>
        <a:bodyPr/>
        <a:lstStyle/>
        <a:p>
          <a:endParaRPr lang="en-CA"/>
        </a:p>
      </dgm:t>
    </dgm:pt>
    <dgm:pt modelId="{FAABA767-6867-4567-8500-52EDA153239A}" type="pres">
      <dgm:prSet presAssocID="{FA73C8C6-A176-4329-8381-A9A24DE6426B}" presName="linear" presStyleCnt="0">
        <dgm:presLayoutVars>
          <dgm:animLvl val="lvl"/>
          <dgm:resizeHandles val="exact"/>
        </dgm:presLayoutVars>
      </dgm:prSet>
      <dgm:spPr/>
    </dgm:pt>
    <dgm:pt modelId="{BC048E9D-D78A-4560-8321-AFE252CF1A44}" type="pres">
      <dgm:prSet presAssocID="{DF5A8B86-1552-4FD7-A749-719A12F68D0A}" presName="parentText" presStyleLbl="node1" presStyleIdx="0" presStyleCnt="1">
        <dgm:presLayoutVars>
          <dgm:chMax val="0"/>
          <dgm:bulletEnabled val="1"/>
        </dgm:presLayoutVars>
      </dgm:prSet>
      <dgm:spPr/>
    </dgm:pt>
  </dgm:ptLst>
  <dgm:cxnLst>
    <dgm:cxn modelId="{664C8217-2AB9-407E-92DC-132AB7DCD918}" srcId="{FA73C8C6-A176-4329-8381-A9A24DE6426B}" destId="{DF5A8B86-1552-4FD7-A749-719A12F68D0A}" srcOrd="0" destOrd="0" parTransId="{D42BBCCB-1C43-4E1C-959C-57CE3AE26823}" sibTransId="{987BFA16-94DA-4F02-A1E8-A06958E557A3}"/>
    <dgm:cxn modelId="{D5559020-B3FF-4643-8A17-206F9A170A4F}" type="presOf" srcId="{FA73C8C6-A176-4329-8381-A9A24DE6426B}" destId="{FAABA767-6867-4567-8500-52EDA153239A}" srcOrd="0" destOrd="0" presId="urn:microsoft.com/office/officeart/2005/8/layout/vList2"/>
    <dgm:cxn modelId="{140DC757-D2E7-4BF1-8F33-9CF5ED994D8A}" type="presOf" srcId="{DF5A8B86-1552-4FD7-A749-719A12F68D0A}" destId="{BC048E9D-D78A-4560-8321-AFE252CF1A44}" srcOrd="0" destOrd="0" presId="urn:microsoft.com/office/officeart/2005/8/layout/vList2"/>
    <dgm:cxn modelId="{8C39A816-70A2-4CFE-ACD7-BFE376B030E7}" type="presParOf" srcId="{FAABA767-6867-4567-8500-52EDA153239A}" destId="{BC048E9D-D78A-4560-8321-AFE252CF1A4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AB3978B-DB24-40D9-BF3C-6EC98F89DEE0}" type="doc">
      <dgm:prSet loTypeId="urn:microsoft.com/office/officeart/2005/8/layout/pyramid2" loCatId="pyramid" qsTypeId="urn:microsoft.com/office/officeart/2005/8/quickstyle/simple1" qsCatId="simple" csTypeId="urn:microsoft.com/office/officeart/2005/8/colors/accent1_2" csCatId="accent1"/>
      <dgm:spPr/>
      <dgm:t>
        <a:bodyPr/>
        <a:lstStyle/>
        <a:p>
          <a:endParaRPr lang="en-CA"/>
        </a:p>
      </dgm:t>
    </dgm:pt>
    <dgm:pt modelId="{6184866C-7755-4AD7-BA90-F7D1C0BA946B}">
      <dgm:prSet/>
      <dgm:spPr/>
      <dgm:t>
        <a:bodyPr/>
        <a:lstStyle/>
        <a:p>
          <a:r>
            <a:rPr lang="en-US" dirty="0"/>
            <a:t>Churn rate is related to marital status.</a:t>
          </a:r>
          <a:endParaRPr lang="en-CA" dirty="0"/>
        </a:p>
      </dgm:t>
    </dgm:pt>
    <dgm:pt modelId="{E282AD2E-8736-4414-AED9-547FBAB627D5}" type="parTrans" cxnId="{CEDEF0C6-D36D-414F-9BB7-1FAD35FFD9D3}">
      <dgm:prSet/>
      <dgm:spPr/>
      <dgm:t>
        <a:bodyPr/>
        <a:lstStyle/>
        <a:p>
          <a:endParaRPr lang="en-CA"/>
        </a:p>
      </dgm:t>
    </dgm:pt>
    <dgm:pt modelId="{DA2096D5-E25F-4FB7-88FF-4DB0E413395F}" type="sibTrans" cxnId="{CEDEF0C6-D36D-414F-9BB7-1FAD35FFD9D3}">
      <dgm:prSet/>
      <dgm:spPr/>
      <dgm:t>
        <a:bodyPr/>
        <a:lstStyle/>
        <a:p>
          <a:endParaRPr lang="en-CA"/>
        </a:p>
      </dgm:t>
    </dgm:pt>
    <dgm:pt modelId="{23CE6AA8-CEC3-41A4-A087-76A362DE5111}">
      <dgm:prSet/>
      <dgm:spPr/>
      <dgm:t>
        <a:bodyPr/>
        <a:lstStyle/>
        <a:p>
          <a:r>
            <a:rPr lang="en-US" dirty="0"/>
            <a:t>Excluding the unknown category, married people are leaving more than those not married(10.43%) compared to 6.74% for those who did not churn.</a:t>
          </a:r>
          <a:endParaRPr lang="en-CA" dirty="0"/>
        </a:p>
      </dgm:t>
    </dgm:pt>
    <dgm:pt modelId="{F9E6071A-CC17-4FF6-999B-5BAC62B7BF11}" type="parTrans" cxnId="{ABE09250-BA81-4FBA-8D0D-2FF04598910A}">
      <dgm:prSet/>
      <dgm:spPr/>
      <dgm:t>
        <a:bodyPr/>
        <a:lstStyle/>
        <a:p>
          <a:endParaRPr lang="en-CA"/>
        </a:p>
      </dgm:t>
    </dgm:pt>
    <dgm:pt modelId="{F9A97F5F-BB7D-4BAC-946F-88ACDC8298CE}" type="sibTrans" cxnId="{ABE09250-BA81-4FBA-8D0D-2FF04598910A}">
      <dgm:prSet/>
      <dgm:spPr/>
      <dgm:t>
        <a:bodyPr/>
        <a:lstStyle/>
        <a:p>
          <a:endParaRPr lang="en-CA"/>
        </a:p>
      </dgm:t>
    </dgm:pt>
    <dgm:pt modelId="{B8A993CC-DC94-459C-961D-E597FFC658E6}">
      <dgm:prSet/>
      <dgm:spPr/>
      <dgm:t>
        <a:bodyPr/>
        <a:lstStyle/>
        <a:p>
          <a:r>
            <a:rPr lang="en-US" dirty="0"/>
            <a:t>The rate is proportional to the total, as we have more married clients than not.</a:t>
          </a:r>
          <a:endParaRPr lang="en-CA" dirty="0"/>
        </a:p>
      </dgm:t>
    </dgm:pt>
    <dgm:pt modelId="{A8D63ACE-3489-434E-AB12-86B82BAB07D8}" type="parTrans" cxnId="{BF05BC46-9BD2-41E8-B2AF-C3A2F3038950}">
      <dgm:prSet/>
      <dgm:spPr/>
      <dgm:t>
        <a:bodyPr/>
        <a:lstStyle/>
        <a:p>
          <a:endParaRPr lang="en-CA"/>
        </a:p>
      </dgm:t>
    </dgm:pt>
    <dgm:pt modelId="{B43FF7AB-07DB-447F-B53B-A9A3B54FC4DC}" type="sibTrans" cxnId="{BF05BC46-9BD2-41E8-B2AF-C3A2F3038950}">
      <dgm:prSet/>
      <dgm:spPr/>
      <dgm:t>
        <a:bodyPr/>
        <a:lstStyle/>
        <a:p>
          <a:endParaRPr lang="en-CA"/>
        </a:p>
      </dgm:t>
    </dgm:pt>
    <dgm:pt modelId="{CDC10CA2-B345-4FB5-ADAF-445625A5C988}" type="pres">
      <dgm:prSet presAssocID="{9AB3978B-DB24-40D9-BF3C-6EC98F89DEE0}" presName="compositeShape" presStyleCnt="0">
        <dgm:presLayoutVars>
          <dgm:dir/>
          <dgm:resizeHandles/>
        </dgm:presLayoutVars>
      </dgm:prSet>
      <dgm:spPr/>
    </dgm:pt>
    <dgm:pt modelId="{AADBB547-FE39-44DA-8C09-ED26457F4C3B}" type="pres">
      <dgm:prSet presAssocID="{9AB3978B-DB24-40D9-BF3C-6EC98F89DEE0}" presName="pyramid" presStyleLbl="node1" presStyleIdx="0" presStyleCnt="1"/>
      <dgm:spPr/>
    </dgm:pt>
    <dgm:pt modelId="{86424187-F807-4F62-A34A-25F1650D6901}" type="pres">
      <dgm:prSet presAssocID="{9AB3978B-DB24-40D9-BF3C-6EC98F89DEE0}" presName="theList" presStyleCnt="0"/>
      <dgm:spPr/>
    </dgm:pt>
    <dgm:pt modelId="{2A7195D8-B315-4E7D-B5C8-1C102C625514}" type="pres">
      <dgm:prSet presAssocID="{6184866C-7755-4AD7-BA90-F7D1C0BA946B}" presName="aNode" presStyleLbl="fgAcc1" presStyleIdx="0" presStyleCnt="3">
        <dgm:presLayoutVars>
          <dgm:bulletEnabled val="1"/>
        </dgm:presLayoutVars>
      </dgm:prSet>
      <dgm:spPr/>
    </dgm:pt>
    <dgm:pt modelId="{A58087E8-A204-4EBF-8448-8DA4E7263FDE}" type="pres">
      <dgm:prSet presAssocID="{6184866C-7755-4AD7-BA90-F7D1C0BA946B}" presName="aSpace" presStyleCnt="0"/>
      <dgm:spPr/>
    </dgm:pt>
    <dgm:pt modelId="{54F5FC0B-1189-4294-B8D1-C402A0994E05}" type="pres">
      <dgm:prSet presAssocID="{23CE6AA8-CEC3-41A4-A087-76A362DE5111}" presName="aNode" presStyleLbl="fgAcc1" presStyleIdx="1" presStyleCnt="3">
        <dgm:presLayoutVars>
          <dgm:bulletEnabled val="1"/>
        </dgm:presLayoutVars>
      </dgm:prSet>
      <dgm:spPr/>
    </dgm:pt>
    <dgm:pt modelId="{06CCF8AD-8D5C-4B8B-883F-EE6A81D39B5A}" type="pres">
      <dgm:prSet presAssocID="{23CE6AA8-CEC3-41A4-A087-76A362DE5111}" presName="aSpace" presStyleCnt="0"/>
      <dgm:spPr/>
    </dgm:pt>
    <dgm:pt modelId="{C237845C-16DA-4FAA-B331-A6AED53D4591}" type="pres">
      <dgm:prSet presAssocID="{B8A993CC-DC94-459C-961D-E597FFC658E6}" presName="aNode" presStyleLbl="fgAcc1" presStyleIdx="2" presStyleCnt="3">
        <dgm:presLayoutVars>
          <dgm:bulletEnabled val="1"/>
        </dgm:presLayoutVars>
      </dgm:prSet>
      <dgm:spPr/>
    </dgm:pt>
    <dgm:pt modelId="{246245D0-4F51-4697-9513-AD56FA75C9C7}" type="pres">
      <dgm:prSet presAssocID="{B8A993CC-DC94-459C-961D-E597FFC658E6}" presName="aSpace" presStyleCnt="0"/>
      <dgm:spPr/>
    </dgm:pt>
  </dgm:ptLst>
  <dgm:cxnLst>
    <dgm:cxn modelId="{14927214-7BEF-43E0-979A-7B69A9B9B555}" type="presOf" srcId="{9AB3978B-DB24-40D9-BF3C-6EC98F89DEE0}" destId="{CDC10CA2-B345-4FB5-ADAF-445625A5C988}" srcOrd="0" destOrd="0" presId="urn:microsoft.com/office/officeart/2005/8/layout/pyramid2"/>
    <dgm:cxn modelId="{BF05BC46-9BD2-41E8-B2AF-C3A2F3038950}" srcId="{9AB3978B-DB24-40D9-BF3C-6EC98F89DEE0}" destId="{B8A993CC-DC94-459C-961D-E597FFC658E6}" srcOrd="2" destOrd="0" parTransId="{A8D63ACE-3489-434E-AB12-86B82BAB07D8}" sibTransId="{B43FF7AB-07DB-447F-B53B-A9A3B54FC4DC}"/>
    <dgm:cxn modelId="{ABE09250-BA81-4FBA-8D0D-2FF04598910A}" srcId="{9AB3978B-DB24-40D9-BF3C-6EC98F89DEE0}" destId="{23CE6AA8-CEC3-41A4-A087-76A362DE5111}" srcOrd="1" destOrd="0" parTransId="{F9E6071A-CC17-4FF6-999B-5BAC62B7BF11}" sibTransId="{F9A97F5F-BB7D-4BAC-946F-88ACDC8298CE}"/>
    <dgm:cxn modelId="{2B3B0872-FF76-4687-B85E-0BA0144080AF}" type="presOf" srcId="{B8A993CC-DC94-459C-961D-E597FFC658E6}" destId="{C237845C-16DA-4FAA-B331-A6AED53D4591}" srcOrd="0" destOrd="0" presId="urn:microsoft.com/office/officeart/2005/8/layout/pyramid2"/>
    <dgm:cxn modelId="{89848979-082E-4B83-9E02-5197CCB2397C}" type="presOf" srcId="{6184866C-7755-4AD7-BA90-F7D1C0BA946B}" destId="{2A7195D8-B315-4E7D-B5C8-1C102C625514}" srcOrd="0" destOrd="0" presId="urn:microsoft.com/office/officeart/2005/8/layout/pyramid2"/>
    <dgm:cxn modelId="{CEDEF0C6-D36D-414F-9BB7-1FAD35FFD9D3}" srcId="{9AB3978B-DB24-40D9-BF3C-6EC98F89DEE0}" destId="{6184866C-7755-4AD7-BA90-F7D1C0BA946B}" srcOrd="0" destOrd="0" parTransId="{E282AD2E-8736-4414-AED9-547FBAB627D5}" sibTransId="{DA2096D5-E25F-4FB7-88FF-4DB0E413395F}"/>
    <dgm:cxn modelId="{4DC151FC-0B3F-487E-BD2E-6143F69F16AF}" type="presOf" srcId="{23CE6AA8-CEC3-41A4-A087-76A362DE5111}" destId="{54F5FC0B-1189-4294-B8D1-C402A0994E05}" srcOrd="0" destOrd="0" presId="urn:microsoft.com/office/officeart/2005/8/layout/pyramid2"/>
    <dgm:cxn modelId="{94B07BF0-ACA3-4EDE-915F-7B6BDBC1CAC7}" type="presParOf" srcId="{CDC10CA2-B345-4FB5-ADAF-445625A5C988}" destId="{AADBB547-FE39-44DA-8C09-ED26457F4C3B}" srcOrd="0" destOrd="0" presId="urn:microsoft.com/office/officeart/2005/8/layout/pyramid2"/>
    <dgm:cxn modelId="{DAB9FB01-B4F5-4224-9353-C6C7704FD73A}" type="presParOf" srcId="{CDC10CA2-B345-4FB5-ADAF-445625A5C988}" destId="{86424187-F807-4F62-A34A-25F1650D6901}" srcOrd="1" destOrd="0" presId="urn:microsoft.com/office/officeart/2005/8/layout/pyramid2"/>
    <dgm:cxn modelId="{C9680ECE-6518-4F56-AD60-C8FA39AAB1B2}" type="presParOf" srcId="{86424187-F807-4F62-A34A-25F1650D6901}" destId="{2A7195D8-B315-4E7D-B5C8-1C102C625514}" srcOrd="0" destOrd="0" presId="urn:microsoft.com/office/officeart/2005/8/layout/pyramid2"/>
    <dgm:cxn modelId="{7D4FAC03-2AB7-436C-9567-276785BE2CF9}" type="presParOf" srcId="{86424187-F807-4F62-A34A-25F1650D6901}" destId="{A58087E8-A204-4EBF-8448-8DA4E7263FDE}" srcOrd="1" destOrd="0" presId="urn:microsoft.com/office/officeart/2005/8/layout/pyramid2"/>
    <dgm:cxn modelId="{396CCF68-3B98-4CF2-B86C-A74FE2650636}" type="presParOf" srcId="{86424187-F807-4F62-A34A-25F1650D6901}" destId="{54F5FC0B-1189-4294-B8D1-C402A0994E05}" srcOrd="2" destOrd="0" presId="urn:microsoft.com/office/officeart/2005/8/layout/pyramid2"/>
    <dgm:cxn modelId="{F60A5EDC-0C12-4570-A9C2-86EF9901A47C}" type="presParOf" srcId="{86424187-F807-4F62-A34A-25F1650D6901}" destId="{06CCF8AD-8D5C-4B8B-883F-EE6A81D39B5A}" srcOrd="3" destOrd="0" presId="urn:microsoft.com/office/officeart/2005/8/layout/pyramid2"/>
    <dgm:cxn modelId="{3846BED7-14A3-4EE6-989B-BA9DFBAEB0D1}" type="presParOf" srcId="{86424187-F807-4F62-A34A-25F1650D6901}" destId="{C237845C-16DA-4FAA-B331-A6AED53D4591}" srcOrd="4" destOrd="0" presId="urn:microsoft.com/office/officeart/2005/8/layout/pyramid2"/>
    <dgm:cxn modelId="{F157D1B9-7288-4EF5-AA0D-0925D7B24E71}" type="presParOf" srcId="{86424187-F807-4F62-A34A-25F1650D6901}" destId="{246245D0-4F51-4697-9513-AD56FA75C9C7}" srcOrd="5" destOrd="0" presId="urn:microsoft.com/office/officeart/2005/8/layout/pyramid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9B21AB-F856-4FCB-A137-0E438674A3C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1F6FA8A-636C-4497-B6AB-F57BF5A9B889}">
      <dgm:prSet/>
      <dgm:spPr/>
      <dgm:t>
        <a:bodyPr/>
        <a:lstStyle/>
        <a:p>
          <a:pPr>
            <a:defRPr cap="all"/>
          </a:pPr>
          <a:r>
            <a:rPr lang="en-CA" dirty="0"/>
            <a:t>How to increase customer LIFETIME VALUE( retention)</a:t>
          </a:r>
          <a:endParaRPr lang="en-US" dirty="0"/>
        </a:p>
      </dgm:t>
    </dgm:pt>
    <dgm:pt modelId="{DFFFA515-B90F-4829-8EB9-E15D6D999A5D}" type="parTrans" cxnId="{67D80011-5A7C-4AA8-A21D-62D32E79FA6F}">
      <dgm:prSet/>
      <dgm:spPr/>
      <dgm:t>
        <a:bodyPr/>
        <a:lstStyle/>
        <a:p>
          <a:endParaRPr lang="en-US"/>
        </a:p>
      </dgm:t>
    </dgm:pt>
    <dgm:pt modelId="{F452D845-EF8F-4AA9-ACE2-70322909E6D3}" type="sibTrans" cxnId="{67D80011-5A7C-4AA8-A21D-62D32E79FA6F}">
      <dgm:prSet/>
      <dgm:spPr/>
      <dgm:t>
        <a:bodyPr/>
        <a:lstStyle/>
        <a:p>
          <a:endParaRPr lang="en-US"/>
        </a:p>
      </dgm:t>
    </dgm:pt>
    <dgm:pt modelId="{9606E562-DC2C-49AC-88BC-725B1A60B9BD}">
      <dgm:prSet/>
      <dgm:spPr/>
      <dgm:t>
        <a:bodyPr/>
        <a:lstStyle/>
        <a:p>
          <a:pPr>
            <a:defRPr cap="all"/>
          </a:pPr>
          <a:r>
            <a:rPr lang="en-CA" dirty="0"/>
            <a:t>Promote actions that drive customer satisfaction, spend and loyalty</a:t>
          </a:r>
          <a:endParaRPr lang="en-US" dirty="0"/>
        </a:p>
      </dgm:t>
    </dgm:pt>
    <dgm:pt modelId="{E2BA72E3-B749-40F9-9447-64BA243B181C}" type="parTrans" cxnId="{2B18207C-DC73-438B-8EB7-2F942AFE809F}">
      <dgm:prSet/>
      <dgm:spPr/>
      <dgm:t>
        <a:bodyPr/>
        <a:lstStyle/>
        <a:p>
          <a:endParaRPr lang="en-US"/>
        </a:p>
      </dgm:t>
    </dgm:pt>
    <dgm:pt modelId="{56A4FD80-B36F-4021-8DB0-BC5BE5CC6D16}" type="sibTrans" cxnId="{2B18207C-DC73-438B-8EB7-2F942AFE809F}">
      <dgm:prSet/>
      <dgm:spPr/>
      <dgm:t>
        <a:bodyPr/>
        <a:lstStyle/>
        <a:p>
          <a:endParaRPr lang="en-US"/>
        </a:p>
      </dgm:t>
    </dgm:pt>
    <dgm:pt modelId="{BFAA69E4-8802-40DC-A51F-A9B36FBECEF0}">
      <dgm:prSet/>
      <dgm:spPr/>
      <dgm:t>
        <a:bodyPr/>
        <a:lstStyle/>
        <a:p>
          <a:pPr>
            <a:defRPr cap="all"/>
          </a:pPr>
          <a:r>
            <a:rPr lang="en-CA"/>
            <a:t>Analyse customer distribution and interactions across service platforms</a:t>
          </a:r>
          <a:endParaRPr lang="en-US"/>
        </a:p>
      </dgm:t>
    </dgm:pt>
    <dgm:pt modelId="{137E63AA-4A51-4BDF-AB5B-78AB39DAE013}" type="parTrans" cxnId="{55F632B9-0E1C-4205-84E2-2197F52AFCD3}">
      <dgm:prSet/>
      <dgm:spPr/>
      <dgm:t>
        <a:bodyPr/>
        <a:lstStyle/>
        <a:p>
          <a:endParaRPr lang="en-US"/>
        </a:p>
      </dgm:t>
    </dgm:pt>
    <dgm:pt modelId="{15F83A1E-55FF-4B13-81E8-D953ABB3DFFB}" type="sibTrans" cxnId="{55F632B9-0E1C-4205-84E2-2197F52AFCD3}">
      <dgm:prSet/>
      <dgm:spPr/>
      <dgm:t>
        <a:bodyPr/>
        <a:lstStyle/>
        <a:p>
          <a:endParaRPr lang="en-US"/>
        </a:p>
      </dgm:t>
    </dgm:pt>
    <dgm:pt modelId="{BA32245E-56B2-4436-9C01-C98F651E3B83}">
      <dgm:prSet/>
      <dgm:spPr/>
      <dgm:t>
        <a:bodyPr/>
        <a:lstStyle/>
        <a:p>
          <a:pPr>
            <a:defRPr cap="all"/>
          </a:pPr>
          <a:r>
            <a:rPr lang="en-CA"/>
            <a:t>Improve customer service delivery</a:t>
          </a:r>
          <a:endParaRPr lang="en-US"/>
        </a:p>
      </dgm:t>
    </dgm:pt>
    <dgm:pt modelId="{98F52C66-D1A9-4341-84E3-37939B57C83E}" type="parTrans" cxnId="{4310D2FE-A309-4E50-8357-804420B8956E}">
      <dgm:prSet/>
      <dgm:spPr/>
      <dgm:t>
        <a:bodyPr/>
        <a:lstStyle/>
        <a:p>
          <a:endParaRPr lang="en-US"/>
        </a:p>
      </dgm:t>
    </dgm:pt>
    <dgm:pt modelId="{9BA54752-14F5-461F-864C-DAC26504A9CE}" type="sibTrans" cxnId="{4310D2FE-A309-4E50-8357-804420B8956E}">
      <dgm:prSet/>
      <dgm:spPr/>
      <dgm:t>
        <a:bodyPr/>
        <a:lstStyle/>
        <a:p>
          <a:endParaRPr lang="en-US"/>
        </a:p>
      </dgm:t>
    </dgm:pt>
    <dgm:pt modelId="{0E077B03-3BD5-4CB9-B271-2FE65C353C83}" type="pres">
      <dgm:prSet presAssocID="{749B21AB-F856-4FCB-A137-0E438674A3C3}" presName="root" presStyleCnt="0">
        <dgm:presLayoutVars>
          <dgm:dir/>
          <dgm:resizeHandles val="exact"/>
        </dgm:presLayoutVars>
      </dgm:prSet>
      <dgm:spPr/>
    </dgm:pt>
    <dgm:pt modelId="{DE992C36-4560-488C-992D-3136D9A2A5E9}" type="pres">
      <dgm:prSet presAssocID="{A1F6FA8A-636C-4497-B6AB-F57BF5A9B889}" presName="compNode" presStyleCnt="0"/>
      <dgm:spPr/>
    </dgm:pt>
    <dgm:pt modelId="{6845642D-1467-4CE7-9991-BA6EFB43B663}" type="pres">
      <dgm:prSet presAssocID="{A1F6FA8A-636C-4497-B6AB-F57BF5A9B889}" presName="iconBgRect" presStyleLbl="bgShp" presStyleIdx="0" presStyleCnt="4"/>
      <dgm:spPr/>
    </dgm:pt>
    <dgm:pt modelId="{3B553961-9039-47F0-9B2D-B17973C05B47}" type="pres">
      <dgm:prSet presAssocID="{A1F6FA8A-636C-4497-B6AB-F57BF5A9B88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96CF55EC-DD87-4126-A187-A85849BA250F}" type="pres">
      <dgm:prSet presAssocID="{A1F6FA8A-636C-4497-B6AB-F57BF5A9B889}" presName="spaceRect" presStyleCnt="0"/>
      <dgm:spPr/>
    </dgm:pt>
    <dgm:pt modelId="{8709546B-6A60-4130-874B-48AA287E33D7}" type="pres">
      <dgm:prSet presAssocID="{A1F6FA8A-636C-4497-B6AB-F57BF5A9B889}" presName="textRect" presStyleLbl="revTx" presStyleIdx="0" presStyleCnt="4">
        <dgm:presLayoutVars>
          <dgm:chMax val="1"/>
          <dgm:chPref val="1"/>
        </dgm:presLayoutVars>
      </dgm:prSet>
      <dgm:spPr/>
    </dgm:pt>
    <dgm:pt modelId="{ECBDC174-83FE-45FB-97F1-4E5E265D5711}" type="pres">
      <dgm:prSet presAssocID="{F452D845-EF8F-4AA9-ACE2-70322909E6D3}" presName="sibTrans" presStyleCnt="0"/>
      <dgm:spPr/>
    </dgm:pt>
    <dgm:pt modelId="{96C3E2E9-54F3-4086-AF93-D61ADDAFD6ED}" type="pres">
      <dgm:prSet presAssocID="{9606E562-DC2C-49AC-88BC-725B1A60B9BD}" presName="compNode" presStyleCnt="0"/>
      <dgm:spPr/>
    </dgm:pt>
    <dgm:pt modelId="{DE0689DE-0816-4EB7-9816-49BD8D3878E0}" type="pres">
      <dgm:prSet presAssocID="{9606E562-DC2C-49AC-88BC-725B1A60B9BD}" presName="iconBgRect" presStyleLbl="bgShp" presStyleIdx="1" presStyleCnt="4"/>
      <dgm:spPr/>
    </dgm:pt>
    <dgm:pt modelId="{2C08EA07-BA07-49CC-987A-BE6C37DEF1B4}" type="pres">
      <dgm:prSet presAssocID="{9606E562-DC2C-49AC-88BC-725B1A60B9B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2863E685-392C-403D-B533-E8421ECFA229}" type="pres">
      <dgm:prSet presAssocID="{9606E562-DC2C-49AC-88BC-725B1A60B9BD}" presName="spaceRect" presStyleCnt="0"/>
      <dgm:spPr/>
    </dgm:pt>
    <dgm:pt modelId="{18F4F937-0652-4509-AD8E-5C4B6DA07331}" type="pres">
      <dgm:prSet presAssocID="{9606E562-DC2C-49AC-88BC-725B1A60B9BD}" presName="textRect" presStyleLbl="revTx" presStyleIdx="1" presStyleCnt="4">
        <dgm:presLayoutVars>
          <dgm:chMax val="1"/>
          <dgm:chPref val="1"/>
        </dgm:presLayoutVars>
      </dgm:prSet>
      <dgm:spPr/>
    </dgm:pt>
    <dgm:pt modelId="{14CDC703-488B-4E2F-AADE-F7CD29D5CB7E}" type="pres">
      <dgm:prSet presAssocID="{56A4FD80-B36F-4021-8DB0-BC5BE5CC6D16}" presName="sibTrans" presStyleCnt="0"/>
      <dgm:spPr/>
    </dgm:pt>
    <dgm:pt modelId="{900C63D9-A83F-4828-B9E3-CB57B019D07A}" type="pres">
      <dgm:prSet presAssocID="{BFAA69E4-8802-40DC-A51F-A9B36FBECEF0}" presName="compNode" presStyleCnt="0"/>
      <dgm:spPr/>
    </dgm:pt>
    <dgm:pt modelId="{24FD607A-CB59-4BE1-8496-7F0B0B42BCC4}" type="pres">
      <dgm:prSet presAssocID="{BFAA69E4-8802-40DC-A51F-A9B36FBECEF0}" presName="iconBgRect" presStyleLbl="bgShp" presStyleIdx="2" presStyleCnt="4"/>
      <dgm:spPr/>
    </dgm:pt>
    <dgm:pt modelId="{6833D156-43E0-48DF-A167-41493AB4F2B5}" type="pres">
      <dgm:prSet presAssocID="{BFAA69E4-8802-40DC-A51F-A9B36FBECEF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A74B1EDF-2588-4746-9F8A-F243C1009CCF}" type="pres">
      <dgm:prSet presAssocID="{BFAA69E4-8802-40DC-A51F-A9B36FBECEF0}" presName="spaceRect" presStyleCnt="0"/>
      <dgm:spPr/>
    </dgm:pt>
    <dgm:pt modelId="{3E0E228F-F489-4B65-9ADE-D8BF933AEEFF}" type="pres">
      <dgm:prSet presAssocID="{BFAA69E4-8802-40DC-A51F-A9B36FBECEF0}" presName="textRect" presStyleLbl="revTx" presStyleIdx="2" presStyleCnt="4">
        <dgm:presLayoutVars>
          <dgm:chMax val="1"/>
          <dgm:chPref val="1"/>
        </dgm:presLayoutVars>
      </dgm:prSet>
      <dgm:spPr/>
    </dgm:pt>
    <dgm:pt modelId="{DAE40367-74AF-46C0-A2C4-97A3B2D0A8FF}" type="pres">
      <dgm:prSet presAssocID="{15F83A1E-55FF-4B13-81E8-D953ABB3DFFB}" presName="sibTrans" presStyleCnt="0"/>
      <dgm:spPr/>
    </dgm:pt>
    <dgm:pt modelId="{163292B5-656F-441B-B708-BC1F53C5FEB5}" type="pres">
      <dgm:prSet presAssocID="{BA32245E-56B2-4436-9C01-C98F651E3B83}" presName="compNode" presStyleCnt="0"/>
      <dgm:spPr/>
    </dgm:pt>
    <dgm:pt modelId="{00973493-DFDA-4579-AAA5-9D6E0547DF0C}" type="pres">
      <dgm:prSet presAssocID="{BA32245E-56B2-4436-9C01-C98F651E3B83}" presName="iconBgRect" presStyleLbl="bgShp" presStyleIdx="3" presStyleCnt="4"/>
      <dgm:spPr/>
    </dgm:pt>
    <dgm:pt modelId="{7807B766-4CF0-4BD4-BEB8-22B557A7E3FA}" type="pres">
      <dgm:prSet presAssocID="{BA32245E-56B2-4436-9C01-C98F651E3B8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ll center"/>
        </a:ext>
      </dgm:extLst>
    </dgm:pt>
    <dgm:pt modelId="{2A971CE3-DF21-4A50-858F-BD9AAAF59096}" type="pres">
      <dgm:prSet presAssocID="{BA32245E-56B2-4436-9C01-C98F651E3B83}" presName="spaceRect" presStyleCnt="0"/>
      <dgm:spPr/>
    </dgm:pt>
    <dgm:pt modelId="{BEA5F107-790E-428A-95F0-1B857D79ABB0}" type="pres">
      <dgm:prSet presAssocID="{BA32245E-56B2-4436-9C01-C98F651E3B83}" presName="textRect" presStyleLbl="revTx" presStyleIdx="3" presStyleCnt="4">
        <dgm:presLayoutVars>
          <dgm:chMax val="1"/>
          <dgm:chPref val="1"/>
        </dgm:presLayoutVars>
      </dgm:prSet>
      <dgm:spPr/>
    </dgm:pt>
  </dgm:ptLst>
  <dgm:cxnLst>
    <dgm:cxn modelId="{28682809-1063-4EA8-8E14-EC8245E24CBC}" type="presOf" srcId="{BA32245E-56B2-4436-9C01-C98F651E3B83}" destId="{BEA5F107-790E-428A-95F0-1B857D79ABB0}" srcOrd="0" destOrd="0" presId="urn:microsoft.com/office/officeart/2018/5/layout/IconCircleLabelList"/>
    <dgm:cxn modelId="{47ABE50C-6A58-4833-B4BC-8DFFD85264D8}" type="presOf" srcId="{9606E562-DC2C-49AC-88BC-725B1A60B9BD}" destId="{18F4F937-0652-4509-AD8E-5C4B6DA07331}" srcOrd="0" destOrd="0" presId="urn:microsoft.com/office/officeart/2018/5/layout/IconCircleLabelList"/>
    <dgm:cxn modelId="{67D80011-5A7C-4AA8-A21D-62D32E79FA6F}" srcId="{749B21AB-F856-4FCB-A137-0E438674A3C3}" destId="{A1F6FA8A-636C-4497-B6AB-F57BF5A9B889}" srcOrd="0" destOrd="0" parTransId="{DFFFA515-B90F-4829-8EB9-E15D6D999A5D}" sibTransId="{F452D845-EF8F-4AA9-ACE2-70322909E6D3}"/>
    <dgm:cxn modelId="{2B18207C-DC73-438B-8EB7-2F942AFE809F}" srcId="{749B21AB-F856-4FCB-A137-0E438674A3C3}" destId="{9606E562-DC2C-49AC-88BC-725B1A60B9BD}" srcOrd="1" destOrd="0" parTransId="{E2BA72E3-B749-40F9-9447-64BA243B181C}" sibTransId="{56A4FD80-B36F-4021-8DB0-BC5BE5CC6D16}"/>
    <dgm:cxn modelId="{A3A353AA-77D8-4CF5-AADC-512B75462436}" type="presOf" srcId="{A1F6FA8A-636C-4497-B6AB-F57BF5A9B889}" destId="{8709546B-6A60-4130-874B-48AA287E33D7}" srcOrd="0" destOrd="0" presId="urn:microsoft.com/office/officeart/2018/5/layout/IconCircleLabelList"/>
    <dgm:cxn modelId="{55F632B9-0E1C-4205-84E2-2197F52AFCD3}" srcId="{749B21AB-F856-4FCB-A137-0E438674A3C3}" destId="{BFAA69E4-8802-40DC-A51F-A9B36FBECEF0}" srcOrd="2" destOrd="0" parTransId="{137E63AA-4A51-4BDF-AB5B-78AB39DAE013}" sibTransId="{15F83A1E-55FF-4B13-81E8-D953ABB3DFFB}"/>
    <dgm:cxn modelId="{524C4FC2-54B7-4EDD-951D-CF2FBC073FF8}" type="presOf" srcId="{BFAA69E4-8802-40DC-A51F-A9B36FBECEF0}" destId="{3E0E228F-F489-4B65-9ADE-D8BF933AEEFF}" srcOrd="0" destOrd="0" presId="urn:microsoft.com/office/officeart/2018/5/layout/IconCircleLabelList"/>
    <dgm:cxn modelId="{94EDE3D5-3DB7-426B-AF3C-31F40761713E}" type="presOf" srcId="{749B21AB-F856-4FCB-A137-0E438674A3C3}" destId="{0E077B03-3BD5-4CB9-B271-2FE65C353C83}" srcOrd="0" destOrd="0" presId="urn:microsoft.com/office/officeart/2018/5/layout/IconCircleLabelList"/>
    <dgm:cxn modelId="{4310D2FE-A309-4E50-8357-804420B8956E}" srcId="{749B21AB-F856-4FCB-A137-0E438674A3C3}" destId="{BA32245E-56B2-4436-9C01-C98F651E3B83}" srcOrd="3" destOrd="0" parTransId="{98F52C66-D1A9-4341-84E3-37939B57C83E}" sibTransId="{9BA54752-14F5-461F-864C-DAC26504A9CE}"/>
    <dgm:cxn modelId="{E2514189-013E-4760-9253-4A2FCAC0219F}" type="presParOf" srcId="{0E077B03-3BD5-4CB9-B271-2FE65C353C83}" destId="{DE992C36-4560-488C-992D-3136D9A2A5E9}" srcOrd="0" destOrd="0" presId="urn:microsoft.com/office/officeart/2018/5/layout/IconCircleLabelList"/>
    <dgm:cxn modelId="{0033D716-7B86-4FEE-937C-B9D146582194}" type="presParOf" srcId="{DE992C36-4560-488C-992D-3136D9A2A5E9}" destId="{6845642D-1467-4CE7-9991-BA6EFB43B663}" srcOrd="0" destOrd="0" presId="urn:microsoft.com/office/officeart/2018/5/layout/IconCircleLabelList"/>
    <dgm:cxn modelId="{EC4C4BF8-F499-4B1F-8731-49E07FAE6AB0}" type="presParOf" srcId="{DE992C36-4560-488C-992D-3136D9A2A5E9}" destId="{3B553961-9039-47F0-9B2D-B17973C05B47}" srcOrd="1" destOrd="0" presId="urn:microsoft.com/office/officeart/2018/5/layout/IconCircleLabelList"/>
    <dgm:cxn modelId="{32625FD3-513B-47B5-B2BB-5D7E4FC6668E}" type="presParOf" srcId="{DE992C36-4560-488C-992D-3136D9A2A5E9}" destId="{96CF55EC-DD87-4126-A187-A85849BA250F}" srcOrd="2" destOrd="0" presId="urn:microsoft.com/office/officeart/2018/5/layout/IconCircleLabelList"/>
    <dgm:cxn modelId="{C4C923D8-10A9-411F-8A5C-2F7CD7C6AACF}" type="presParOf" srcId="{DE992C36-4560-488C-992D-3136D9A2A5E9}" destId="{8709546B-6A60-4130-874B-48AA287E33D7}" srcOrd="3" destOrd="0" presId="urn:microsoft.com/office/officeart/2018/5/layout/IconCircleLabelList"/>
    <dgm:cxn modelId="{7F68BBD6-8F56-41C4-8CFD-1C3F1F33A961}" type="presParOf" srcId="{0E077B03-3BD5-4CB9-B271-2FE65C353C83}" destId="{ECBDC174-83FE-45FB-97F1-4E5E265D5711}" srcOrd="1" destOrd="0" presId="urn:microsoft.com/office/officeart/2018/5/layout/IconCircleLabelList"/>
    <dgm:cxn modelId="{C5540ADC-122C-42A2-86FD-6B5377E30FA5}" type="presParOf" srcId="{0E077B03-3BD5-4CB9-B271-2FE65C353C83}" destId="{96C3E2E9-54F3-4086-AF93-D61ADDAFD6ED}" srcOrd="2" destOrd="0" presId="urn:microsoft.com/office/officeart/2018/5/layout/IconCircleLabelList"/>
    <dgm:cxn modelId="{FDC712F6-FFB4-49EE-BB08-2DB75F7026A0}" type="presParOf" srcId="{96C3E2E9-54F3-4086-AF93-D61ADDAFD6ED}" destId="{DE0689DE-0816-4EB7-9816-49BD8D3878E0}" srcOrd="0" destOrd="0" presId="urn:microsoft.com/office/officeart/2018/5/layout/IconCircleLabelList"/>
    <dgm:cxn modelId="{EB2610C0-4F58-4981-8D01-39BC4B11B9A5}" type="presParOf" srcId="{96C3E2E9-54F3-4086-AF93-D61ADDAFD6ED}" destId="{2C08EA07-BA07-49CC-987A-BE6C37DEF1B4}" srcOrd="1" destOrd="0" presId="urn:microsoft.com/office/officeart/2018/5/layout/IconCircleLabelList"/>
    <dgm:cxn modelId="{A6475961-EEB3-4C90-AC54-4750FD042783}" type="presParOf" srcId="{96C3E2E9-54F3-4086-AF93-D61ADDAFD6ED}" destId="{2863E685-392C-403D-B533-E8421ECFA229}" srcOrd="2" destOrd="0" presId="urn:microsoft.com/office/officeart/2018/5/layout/IconCircleLabelList"/>
    <dgm:cxn modelId="{393D8362-D55C-421D-9E71-7E5A4003F730}" type="presParOf" srcId="{96C3E2E9-54F3-4086-AF93-D61ADDAFD6ED}" destId="{18F4F937-0652-4509-AD8E-5C4B6DA07331}" srcOrd="3" destOrd="0" presId="urn:microsoft.com/office/officeart/2018/5/layout/IconCircleLabelList"/>
    <dgm:cxn modelId="{BE3E821F-CA2F-4943-B79A-432609028B39}" type="presParOf" srcId="{0E077B03-3BD5-4CB9-B271-2FE65C353C83}" destId="{14CDC703-488B-4E2F-AADE-F7CD29D5CB7E}" srcOrd="3" destOrd="0" presId="urn:microsoft.com/office/officeart/2018/5/layout/IconCircleLabelList"/>
    <dgm:cxn modelId="{AB285650-3F84-4171-97F5-E533F27707BD}" type="presParOf" srcId="{0E077B03-3BD5-4CB9-B271-2FE65C353C83}" destId="{900C63D9-A83F-4828-B9E3-CB57B019D07A}" srcOrd="4" destOrd="0" presId="urn:microsoft.com/office/officeart/2018/5/layout/IconCircleLabelList"/>
    <dgm:cxn modelId="{A627AF47-086A-4769-96B2-AE7086DDC96E}" type="presParOf" srcId="{900C63D9-A83F-4828-B9E3-CB57B019D07A}" destId="{24FD607A-CB59-4BE1-8496-7F0B0B42BCC4}" srcOrd="0" destOrd="0" presId="urn:microsoft.com/office/officeart/2018/5/layout/IconCircleLabelList"/>
    <dgm:cxn modelId="{1088C784-7F4F-4A47-9547-019CEE8FE524}" type="presParOf" srcId="{900C63D9-A83F-4828-B9E3-CB57B019D07A}" destId="{6833D156-43E0-48DF-A167-41493AB4F2B5}" srcOrd="1" destOrd="0" presId="urn:microsoft.com/office/officeart/2018/5/layout/IconCircleLabelList"/>
    <dgm:cxn modelId="{38E3FCAE-828F-49EB-ABCC-0FCD886157DE}" type="presParOf" srcId="{900C63D9-A83F-4828-B9E3-CB57B019D07A}" destId="{A74B1EDF-2588-4746-9F8A-F243C1009CCF}" srcOrd="2" destOrd="0" presId="urn:microsoft.com/office/officeart/2018/5/layout/IconCircleLabelList"/>
    <dgm:cxn modelId="{F26D854F-1C4B-4F6C-996A-4D3BB0EFEAB0}" type="presParOf" srcId="{900C63D9-A83F-4828-B9E3-CB57B019D07A}" destId="{3E0E228F-F489-4B65-9ADE-D8BF933AEEFF}" srcOrd="3" destOrd="0" presId="urn:microsoft.com/office/officeart/2018/5/layout/IconCircleLabelList"/>
    <dgm:cxn modelId="{D1C742D8-8F9B-4AA2-AE96-D3C6BD4235DA}" type="presParOf" srcId="{0E077B03-3BD5-4CB9-B271-2FE65C353C83}" destId="{DAE40367-74AF-46C0-A2C4-97A3B2D0A8FF}" srcOrd="5" destOrd="0" presId="urn:microsoft.com/office/officeart/2018/5/layout/IconCircleLabelList"/>
    <dgm:cxn modelId="{9FAA3937-0A07-4317-9AC8-75E1112EF000}" type="presParOf" srcId="{0E077B03-3BD5-4CB9-B271-2FE65C353C83}" destId="{163292B5-656F-441B-B708-BC1F53C5FEB5}" srcOrd="6" destOrd="0" presId="urn:microsoft.com/office/officeart/2018/5/layout/IconCircleLabelList"/>
    <dgm:cxn modelId="{75835A9E-1CC9-4E7D-982C-616159C8C177}" type="presParOf" srcId="{163292B5-656F-441B-B708-BC1F53C5FEB5}" destId="{00973493-DFDA-4579-AAA5-9D6E0547DF0C}" srcOrd="0" destOrd="0" presId="urn:microsoft.com/office/officeart/2018/5/layout/IconCircleLabelList"/>
    <dgm:cxn modelId="{62C56E8F-4C2F-408A-ACDD-698D82F17DB7}" type="presParOf" srcId="{163292B5-656F-441B-B708-BC1F53C5FEB5}" destId="{7807B766-4CF0-4BD4-BEB8-22B557A7E3FA}" srcOrd="1" destOrd="0" presId="urn:microsoft.com/office/officeart/2018/5/layout/IconCircleLabelList"/>
    <dgm:cxn modelId="{AC51DF86-2D04-4E1E-9A79-1AD788FE62A8}" type="presParOf" srcId="{163292B5-656F-441B-B708-BC1F53C5FEB5}" destId="{2A971CE3-DF21-4A50-858F-BD9AAAF59096}" srcOrd="2" destOrd="0" presId="urn:microsoft.com/office/officeart/2018/5/layout/IconCircleLabelList"/>
    <dgm:cxn modelId="{23085745-6440-405C-8DFC-9A064B1584C4}" type="presParOf" srcId="{163292B5-656F-441B-B708-BC1F53C5FEB5}" destId="{BEA5F107-790E-428A-95F0-1B857D79ABB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FCD223B-BD13-4012-B9CC-6B553FA76E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2E567EF7-2A7B-414C-AB72-AAD6FA3214B6}">
      <dgm:prSet/>
      <dgm:spPr>
        <a:solidFill>
          <a:schemeClr val="tx2">
            <a:lumMod val="60000"/>
            <a:lumOff val="40000"/>
          </a:schemeClr>
        </a:solidFill>
      </dgm:spPr>
      <dgm:t>
        <a:bodyPr/>
        <a:lstStyle/>
        <a:p>
          <a:r>
            <a:rPr lang="en-US" dirty="0"/>
            <a:t>ANALYSIS OF CHURN AND OCCUPATION</a:t>
          </a:r>
          <a:endParaRPr lang="en-CA" dirty="0"/>
        </a:p>
      </dgm:t>
    </dgm:pt>
    <dgm:pt modelId="{091E3200-48D2-4156-9E00-23A9EC7B74F4}" type="parTrans" cxnId="{1D507844-B644-4582-A113-6A164D802EC5}">
      <dgm:prSet/>
      <dgm:spPr/>
      <dgm:t>
        <a:bodyPr/>
        <a:lstStyle/>
        <a:p>
          <a:endParaRPr lang="en-CA"/>
        </a:p>
      </dgm:t>
    </dgm:pt>
    <dgm:pt modelId="{0DF6623B-7C02-4EDE-AC42-2454EFC5EAB8}" type="sibTrans" cxnId="{1D507844-B644-4582-A113-6A164D802EC5}">
      <dgm:prSet/>
      <dgm:spPr/>
      <dgm:t>
        <a:bodyPr/>
        <a:lstStyle/>
        <a:p>
          <a:endParaRPr lang="en-CA"/>
        </a:p>
      </dgm:t>
    </dgm:pt>
    <dgm:pt modelId="{41BCEB3C-CF39-4154-AE8E-A41550E4CD5B}" type="pres">
      <dgm:prSet presAssocID="{DFCD223B-BD13-4012-B9CC-6B553FA76EA0}" presName="linear" presStyleCnt="0">
        <dgm:presLayoutVars>
          <dgm:animLvl val="lvl"/>
          <dgm:resizeHandles val="exact"/>
        </dgm:presLayoutVars>
      </dgm:prSet>
      <dgm:spPr/>
    </dgm:pt>
    <dgm:pt modelId="{FDD6CC7A-69C7-41C6-BFBF-661DE771BE7D}" type="pres">
      <dgm:prSet presAssocID="{2E567EF7-2A7B-414C-AB72-AAD6FA3214B6}" presName="parentText" presStyleLbl="node1" presStyleIdx="0" presStyleCnt="1">
        <dgm:presLayoutVars>
          <dgm:chMax val="0"/>
          <dgm:bulletEnabled val="1"/>
        </dgm:presLayoutVars>
      </dgm:prSet>
      <dgm:spPr/>
    </dgm:pt>
  </dgm:ptLst>
  <dgm:cxnLst>
    <dgm:cxn modelId="{1CFC5014-D87D-4096-AB25-9A7474719227}" type="presOf" srcId="{DFCD223B-BD13-4012-B9CC-6B553FA76EA0}" destId="{41BCEB3C-CF39-4154-AE8E-A41550E4CD5B}" srcOrd="0" destOrd="0" presId="urn:microsoft.com/office/officeart/2005/8/layout/vList2"/>
    <dgm:cxn modelId="{1D507844-B644-4582-A113-6A164D802EC5}" srcId="{DFCD223B-BD13-4012-B9CC-6B553FA76EA0}" destId="{2E567EF7-2A7B-414C-AB72-AAD6FA3214B6}" srcOrd="0" destOrd="0" parTransId="{091E3200-48D2-4156-9E00-23A9EC7B74F4}" sibTransId="{0DF6623B-7C02-4EDE-AC42-2454EFC5EAB8}"/>
    <dgm:cxn modelId="{F74C594C-4E0F-40D9-8577-2E4B41011BAB}" type="presOf" srcId="{2E567EF7-2A7B-414C-AB72-AAD6FA3214B6}" destId="{FDD6CC7A-69C7-41C6-BFBF-661DE771BE7D}" srcOrd="0" destOrd="0" presId="urn:microsoft.com/office/officeart/2005/8/layout/vList2"/>
    <dgm:cxn modelId="{969993CB-78D2-4149-8F99-4CB07DBEC346}" type="presParOf" srcId="{41BCEB3C-CF39-4154-AE8E-A41550E4CD5B}" destId="{FDD6CC7A-69C7-41C6-BFBF-661DE771BE7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ADEB00C-044B-4534-AB62-89788B7127B3}"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CA"/>
        </a:p>
      </dgm:t>
    </dgm:pt>
    <dgm:pt modelId="{D609D844-B11D-4D46-AF9D-16A3F9B5055E}">
      <dgm:prSet/>
      <dgm:spPr/>
      <dgm:t>
        <a:bodyPr/>
        <a:lstStyle/>
        <a:p>
          <a:r>
            <a:rPr lang="en-US" dirty="0"/>
            <a:t>Most people leaving in the other category</a:t>
          </a:r>
          <a:endParaRPr lang="en-CA" dirty="0"/>
        </a:p>
      </dgm:t>
    </dgm:pt>
    <dgm:pt modelId="{2FF98BEF-88DB-4719-A444-6EF2ABA58D09}" type="parTrans" cxnId="{F9871AFB-135F-486F-9C7C-660BA0689134}">
      <dgm:prSet/>
      <dgm:spPr/>
      <dgm:t>
        <a:bodyPr/>
        <a:lstStyle/>
        <a:p>
          <a:endParaRPr lang="en-CA"/>
        </a:p>
      </dgm:t>
    </dgm:pt>
    <dgm:pt modelId="{CD978FBA-4FB7-42E6-9B5B-B77DACEDD369}" type="sibTrans" cxnId="{F9871AFB-135F-486F-9C7C-660BA0689134}">
      <dgm:prSet/>
      <dgm:spPr/>
      <dgm:t>
        <a:bodyPr/>
        <a:lstStyle/>
        <a:p>
          <a:endParaRPr lang="en-CA"/>
        </a:p>
      </dgm:t>
    </dgm:pt>
    <dgm:pt modelId="{B04C572A-C297-4AB8-819F-48F96BFFDA4C}">
      <dgm:prSet/>
      <dgm:spPr/>
      <dgm:t>
        <a:bodyPr/>
        <a:lstStyle/>
        <a:p>
          <a:r>
            <a:rPr lang="en-US" dirty="0"/>
            <a:t>Professionals leaving at a significantly high proportion.</a:t>
          </a:r>
          <a:endParaRPr lang="en-CA" dirty="0"/>
        </a:p>
      </dgm:t>
    </dgm:pt>
    <dgm:pt modelId="{BBC98DC1-6BBA-44E1-A9EC-694047F77E65}" type="parTrans" cxnId="{2AD1B46F-5296-453E-9B22-8619BA1BFB45}">
      <dgm:prSet/>
      <dgm:spPr/>
      <dgm:t>
        <a:bodyPr/>
        <a:lstStyle/>
        <a:p>
          <a:endParaRPr lang="en-CA"/>
        </a:p>
      </dgm:t>
    </dgm:pt>
    <dgm:pt modelId="{C60ABAD6-ED09-4202-8AAA-825EB97095CB}" type="sibTrans" cxnId="{2AD1B46F-5296-453E-9B22-8619BA1BFB45}">
      <dgm:prSet/>
      <dgm:spPr/>
      <dgm:t>
        <a:bodyPr/>
        <a:lstStyle/>
        <a:p>
          <a:endParaRPr lang="en-CA"/>
        </a:p>
      </dgm:t>
    </dgm:pt>
    <dgm:pt modelId="{9958C784-662F-4BEB-9F22-25BE8F7C6157}">
      <dgm:prSet/>
      <dgm:spPr/>
      <dgm:t>
        <a:bodyPr/>
        <a:lstStyle/>
        <a:p>
          <a:r>
            <a:rPr lang="en-US" dirty="0"/>
            <a:t>Numbers proportionally related to the totals in the subs data base.</a:t>
          </a:r>
          <a:endParaRPr lang="en-CA" dirty="0"/>
        </a:p>
      </dgm:t>
    </dgm:pt>
    <dgm:pt modelId="{CA0E9BB1-BEBC-431B-B412-2DF7A2735686}" type="parTrans" cxnId="{D6EB5AED-72BC-4D17-97EE-C93D0AFA6979}">
      <dgm:prSet/>
      <dgm:spPr/>
      <dgm:t>
        <a:bodyPr/>
        <a:lstStyle/>
        <a:p>
          <a:endParaRPr lang="en-CA"/>
        </a:p>
      </dgm:t>
    </dgm:pt>
    <dgm:pt modelId="{8BD9BCBB-BF48-4693-B3ED-4DCC6E5B862D}" type="sibTrans" cxnId="{D6EB5AED-72BC-4D17-97EE-C93D0AFA6979}">
      <dgm:prSet/>
      <dgm:spPr/>
      <dgm:t>
        <a:bodyPr/>
        <a:lstStyle/>
        <a:p>
          <a:endParaRPr lang="en-CA"/>
        </a:p>
      </dgm:t>
    </dgm:pt>
    <dgm:pt modelId="{23BAB335-99BF-4157-819D-9C5DD7570122}">
      <dgm:prSet/>
      <dgm:spPr/>
      <dgm:t>
        <a:bodyPr/>
        <a:lstStyle/>
        <a:p>
          <a:r>
            <a:rPr lang="en-US" dirty="0"/>
            <a:t>Shows company not able to handle numbers, a clear sign of dissatisfaction amongst customers.</a:t>
          </a:r>
          <a:endParaRPr lang="en-CA" dirty="0"/>
        </a:p>
      </dgm:t>
    </dgm:pt>
    <dgm:pt modelId="{41ACC584-A8BA-4FA3-96E4-85746ABE260B}" type="parTrans" cxnId="{C0333620-ABB3-44EF-9B81-094E17EDB5F7}">
      <dgm:prSet/>
      <dgm:spPr/>
      <dgm:t>
        <a:bodyPr/>
        <a:lstStyle/>
        <a:p>
          <a:endParaRPr lang="en-CA"/>
        </a:p>
      </dgm:t>
    </dgm:pt>
    <dgm:pt modelId="{83946966-787E-40F2-8456-295D4ACAA449}" type="sibTrans" cxnId="{C0333620-ABB3-44EF-9B81-094E17EDB5F7}">
      <dgm:prSet/>
      <dgm:spPr/>
      <dgm:t>
        <a:bodyPr/>
        <a:lstStyle/>
        <a:p>
          <a:endParaRPr lang="en-CA"/>
        </a:p>
      </dgm:t>
    </dgm:pt>
    <dgm:pt modelId="{C02A01C7-0376-4E29-98AF-154E20AE2CA9}" type="pres">
      <dgm:prSet presAssocID="{AADEB00C-044B-4534-AB62-89788B7127B3}" presName="Name0" presStyleCnt="0">
        <dgm:presLayoutVars>
          <dgm:dir/>
          <dgm:resizeHandles val="exact"/>
        </dgm:presLayoutVars>
      </dgm:prSet>
      <dgm:spPr/>
    </dgm:pt>
    <dgm:pt modelId="{A9B9B35B-DD95-4E7C-9DC3-8DF043A29D6E}" type="pres">
      <dgm:prSet presAssocID="{AADEB00C-044B-4534-AB62-89788B7127B3}" presName="fgShape" presStyleLbl="fgShp" presStyleIdx="0" presStyleCnt="1"/>
      <dgm:spPr/>
    </dgm:pt>
    <dgm:pt modelId="{15896470-7321-4D4D-A698-C413FAE94FB1}" type="pres">
      <dgm:prSet presAssocID="{AADEB00C-044B-4534-AB62-89788B7127B3}" presName="linComp" presStyleCnt="0"/>
      <dgm:spPr/>
    </dgm:pt>
    <dgm:pt modelId="{B7A568F1-2F82-4C07-B3E5-3C18B5FA6A7D}" type="pres">
      <dgm:prSet presAssocID="{D609D844-B11D-4D46-AF9D-16A3F9B5055E}" presName="compNode" presStyleCnt="0"/>
      <dgm:spPr/>
    </dgm:pt>
    <dgm:pt modelId="{33E294AA-F745-4899-A2BA-D742015E60F1}" type="pres">
      <dgm:prSet presAssocID="{D609D844-B11D-4D46-AF9D-16A3F9B5055E}" presName="bkgdShape" presStyleLbl="node1" presStyleIdx="0" presStyleCnt="4"/>
      <dgm:spPr/>
    </dgm:pt>
    <dgm:pt modelId="{72605D7D-A18C-4419-95B3-096C3CFC7ED4}" type="pres">
      <dgm:prSet presAssocID="{D609D844-B11D-4D46-AF9D-16A3F9B5055E}" presName="nodeTx" presStyleLbl="node1" presStyleIdx="0" presStyleCnt="4">
        <dgm:presLayoutVars>
          <dgm:bulletEnabled val="1"/>
        </dgm:presLayoutVars>
      </dgm:prSet>
      <dgm:spPr/>
    </dgm:pt>
    <dgm:pt modelId="{08D641C6-711E-4375-9ED7-661A03E45267}" type="pres">
      <dgm:prSet presAssocID="{D609D844-B11D-4D46-AF9D-16A3F9B5055E}" presName="invisiNode" presStyleLbl="node1" presStyleIdx="0" presStyleCnt="4"/>
      <dgm:spPr/>
    </dgm:pt>
    <dgm:pt modelId="{85BD2499-017A-4737-9F29-A7AAAE000503}" type="pres">
      <dgm:prSet presAssocID="{D609D844-B11D-4D46-AF9D-16A3F9B5055E}"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33000" r="-33000"/>
          </a:stretch>
        </a:blipFill>
      </dgm:spPr>
    </dgm:pt>
    <dgm:pt modelId="{A2FC926D-52BE-4DE1-932E-67061C8E15A2}" type="pres">
      <dgm:prSet presAssocID="{CD978FBA-4FB7-42E6-9B5B-B77DACEDD369}" presName="sibTrans" presStyleLbl="sibTrans2D1" presStyleIdx="0" presStyleCnt="0"/>
      <dgm:spPr/>
    </dgm:pt>
    <dgm:pt modelId="{D773BE14-FA3C-470A-9A1E-43850DEBC03E}" type="pres">
      <dgm:prSet presAssocID="{B04C572A-C297-4AB8-819F-48F96BFFDA4C}" presName="compNode" presStyleCnt="0"/>
      <dgm:spPr/>
    </dgm:pt>
    <dgm:pt modelId="{A71D7B7E-7B49-4D09-A96E-83A73C7D0D84}" type="pres">
      <dgm:prSet presAssocID="{B04C572A-C297-4AB8-819F-48F96BFFDA4C}" presName="bkgdShape" presStyleLbl="node1" presStyleIdx="1" presStyleCnt="4"/>
      <dgm:spPr/>
    </dgm:pt>
    <dgm:pt modelId="{D4C6A242-408E-43DC-8597-9AE3A7B32F65}" type="pres">
      <dgm:prSet presAssocID="{B04C572A-C297-4AB8-819F-48F96BFFDA4C}" presName="nodeTx" presStyleLbl="node1" presStyleIdx="1" presStyleCnt="4">
        <dgm:presLayoutVars>
          <dgm:bulletEnabled val="1"/>
        </dgm:presLayoutVars>
      </dgm:prSet>
      <dgm:spPr/>
    </dgm:pt>
    <dgm:pt modelId="{E191584B-5F7B-4B1C-B290-76611742FB4F}" type="pres">
      <dgm:prSet presAssocID="{B04C572A-C297-4AB8-819F-48F96BFFDA4C}" presName="invisiNode" presStyleLbl="node1" presStyleIdx="1" presStyleCnt="4"/>
      <dgm:spPr/>
    </dgm:pt>
    <dgm:pt modelId="{248A8299-231B-4516-AC9B-9D65DED2A865}" type="pres">
      <dgm:prSet presAssocID="{B04C572A-C297-4AB8-819F-48F96BFFDA4C}" presName="imagNode" presStyleLbl="fgImgPlace1" presStyleIdx="1"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33000" r="-33000"/>
          </a:stretch>
        </a:blipFill>
      </dgm:spPr>
    </dgm:pt>
    <dgm:pt modelId="{FCC3567D-470B-446B-A3C2-F9B47819A8E5}" type="pres">
      <dgm:prSet presAssocID="{C60ABAD6-ED09-4202-8AAA-825EB97095CB}" presName="sibTrans" presStyleLbl="sibTrans2D1" presStyleIdx="0" presStyleCnt="0"/>
      <dgm:spPr/>
    </dgm:pt>
    <dgm:pt modelId="{34DF50A6-C0AD-4933-A3CA-E3D287153FF4}" type="pres">
      <dgm:prSet presAssocID="{9958C784-662F-4BEB-9F22-25BE8F7C6157}" presName="compNode" presStyleCnt="0"/>
      <dgm:spPr/>
    </dgm:pt>
    <dgm:pt modelId="{92A156C7-621F-4F86-A58E-8A2D7682502A}" type="pres">
      <dgm:prSet presAssocID="{9958C784-662F-4BEB-9F22-25BE8F7C6157}" presName="bkgdShape" presStyleLbl="node1" presStyleIdx="2" presStyleCnt="4"/>
      <dgm:spPr/>
    </dgm:pt>
    <dgm:pt modelId="{13338340-B8F6-4B99-A4F1-54BBFA797803}" type="pres">
      <dgm:prSet presAssocID="{9958C784-662F-4BEB-9F22-25BE8F7C6157}" presName="nodeTx" presStyleLbl="node1" presStyleIdx="2" presStyleCnt="4">
        <dgm:presLayoutVars>
          <dgm:bulletEnabled val="1"/>
        </dgm:presLayoutVars>
      </dgm:prSet>
      <dgm:spPr/>
    </dgm:pt>
    <dgm:pt modelId="{B5C1BF3A-F010-45F4-8B3B-55DC7E16299B}" type="pres">
      <dgm:prSet presAssocID="{9958C784-662F-4BEB-9F22-25BE8F7C6157}" presName="invisiNode" presStyleLbl="node1" presStyleIdx="2" presStyleCnt="4"/>
      <dgm:spPr/>
    </dgm:pt>
    <dgm:pt modelId="{FF6259BF-D11E-4AD1-9DA9-691A5661A107}" type="pres">
      <dgm:prSet presAssocID="{9958C784-662F-4BEB-9F22-25BE8F7C6157}" presName="imagNode" presStyleLbl="fgImgPlace1" presStyleIdx="2"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33000" r="-33000"/>
          </a:stretch>
        </a:blipFill>
      </dgm:spPr>
    </dgm:pt>
    <dgm:pt modelId="{E18DF479-5536-4648-B940-DABBE7513645}" type="pres">
      <dgm:prSet presAssocID="{8BD9BCBB-BF48-4693-B3ED-4DCC6E5B862D}" presName="sibTrans" presStyleLbl="sibTrans2D1" presStyleIdx="0" presStyleCnt="0"/>
      <dgm:spPr/>
    </dgm:pt>
    <dgm:pt modelId="{021BD00A-2DC9-4504-976E-2BE5B826D431}" type="pres">
      <dgm:prSet presAssocID="{23BAB335-99BF-4157-819D-9C5DD7570122}" presName="compNode" presStyleCnt="0"/>
      <dgm:spPr/>
    </dgm:pt>
    <dgm:pt modelId="{E425F951-29BB-498E-B5B1-2CB9559A16B9}" type="pres">
      <dgm:prSet presAssocID="{23BAB335-99BF-4157-819D-9C5DD7570122}" presName="bkgdShape" presStyleLbl="node1" presStyleIdx="3" presStyleCnt="4"/>
      <dgm:spPr/>
    </dgm:pt>
    <dgm:pt modelId="{51542857-0658-406B-AFEA-166FE8C55E58}" type="pres">
      <dgm:prSet presAssocID="{23BAB335-99BF-4157-819D-9C5DD7570122}" presName="nodeTx" presStyleLbl="node1" presStyleIdx="3" presStyleCnt="4">
        <dgm:presLayoutVars>
          <dgm:bulletEnabled val="1"/>
        </dgm:presLayoutVars>
      </dgm:prSet>
      <dgm:spPr/>
    </dgm:pt>
    <dgm:pt modelId="{D751D839-94CE-4C72-A4EF-7661DC4A427F}" type="pres">
      <dgm:prSet presAssocID="{23BAB335-99BF-4157-819D-9C5DD7570122}" presName="invisiNode" presStyleLbl="node1" presStyleIdx="3" presStyleCnt="4"/>
      <dgm:spPr/>
    </dgm:pt>
    <dgm:pt modelId="{AA041310-04CE-40F1-B0DA-00117F001A1F}" type="pres">
      <dgm:prSet presAssocID="{23BAB335-99BF-4157-819D-9C5DD7570122}" presName="imagNode" presStyleLbl="fgImgPlace1" presStyleIdx="3"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33000" r="-33000"/>
          </a:stretch>
        </a:blipFill>
      </dgm:spPr>
    </dgm:pt>
  </dgm:ptLst>
  <dgm:cxnLst>
    <dgm:cxn modelId="{9CD3D21D-5025-4CFC-85C4-9152F0AA9325}" type="presOf" srcId="{9958C784-662F-4BEB-9F22-25BE8F7C6157}" destId="{92A156C7-621F-4F86-A58E-8A2D7682502A}" srcOrd="0" destOrd="0" presId="urn:microsoft.com/office/officeart/2005/8/layout/hList7"/>
    <dgm:cxn modelId="{C0333620-ABB3-44EF-9B81-094E17EDB5F7}" srcId="{AADEB00C-044B-4534-AB62-89788B7127B3}" destId="{23BAB335-99BF-4157-819D-9C5DD7570122}" srcOrd="3" destOrd="0" parTransId="{41ACC584-A8BA-4FA3-96E4-85746ABE260B}" sibTransId="{83946966-787E-40F2-8456-295D4ACAA449}"/>
    <dgm:cxn modelId="{9625CF5F-D990-4B6F-B895-C05E0E82C440}" type="presOf" srcId="{D609D844-B11D-4D46-AF9D-16A3F9B5055E}" destId="{72605D7D-A18C-4419-95B3-096C3CFC7ED4}" srcOrd="1" destOrd="0" presId="urn:microsoft.com/office/officeart/2005/8/layout/hList7"/>
    <dgm:cxn modelId="{5ADE1463-562C-4D88-81E4-ED630D66114D}" type="presOf" srcId="{CD978FBA-4FB7-42E6-9B5B-B77DACEDD369}" destId="{A2FC926D-52BE-4DE1-932E-67061C8E15A2}" srcOrd="0" destOrd="0" presId="urn:microsoft.com/office/officeart/2005/8/layout/hList7"/>
    <dgm:cxn modelId="{70FE5846-BC7C-4803-B408-13BE15A4EDA5}" type="presOf" srcId="{B04C572A-C297-4AB8-819F-48F96BFFDA4C}" destId="{D4C6A242-408E-43DC-8597-9AE3A7B32F65}" srcOrd="1" destOrd="0" presId="urn:microsoft.com/office/officeart/2005/8/layout/hList7"/>
    <dgm:cxn modelId="{C50E8C6E-E50D-4A00-AA7C-3A4C9F751DB7}" type="presOf" srcId="{23BAB335-99BF-4157-819D-9C5DD7570122}" destId="{E425F951-29BB-498E-B5B1-2CB9559A16B9}" srcOrd="0" destOrd="0" presId="urn:microsoft.com/office/officeart/2005/8/layout/hList7"/>
    <dgm:cxn modelId="{2AD1B46F-5296-453E-9B22-8619BA1BFB45}" srcId="{AADEB00C-044B-4534-AB62-89788B7127B3}" destId="{B04C572A-C297-4AB8-819F-48F96BFFDA4C}" srcOrd="1" destOrd="0" parTransId="{BBC98DC1-6BBA-44E1-A9EC-694047F77E65}" sibTransId="{C60ABAD6-ED09-4202-8AAA-825EB97095CB}"/>
    <dgm:cxn modelId="{EC17AF54-8AF9-4579-ADBD-D4DF9602C422}" type="presOf" srcId="{23BAB335-99BF-4157-819D-9C5DD7570122}" destId="{51542857-0658-406B-AFEA-166FE8C55E58}" srcOrd="1" destOrd="0" presId="urn:microsoft.com/office/officeart/2005/8/layout/hList7"/>
    <dgm:cxn modelId="{1557A87A-2C20-4D99-AAE1-533690A7F4A8}" type="presOf" srcId="{AADEB00C-044B-4534-AB62-89788B7127B3}" destId="{C02A01C7-0376-4E29-98AF-154E20AE2CA9}" srcOrd="0" destOrd="0" presId="urn:microsoft.com/office/officeart/2005/8/layout/hList7"/>
    <dgm:cxn modelId="{0DB5298A-D370-4376-9086-365C3913E22D}" type="presOf" srcId="{9958C784-662F-4BEB-9F22-25BE8F7C6157}" destId="{13338340-B8F6-4B99-A4F1-54BBFA797803}" srcOrd="1" destOrd="0" presId="urn:microsoft.com/office/officeart/2005/8/layout/hList7"/>
    <dgm:cxn modelId="{363C5493-41D8-43FD-9BB5-5D739CC233A8}" type="presOf" srcId="{C60ABAD6-ED09-4202-8AAA-825EB97095CB}" destId="{FCC3567D-470B-446B-A3C2-F9B47819A8E5}" srcOrd="0" destOrd="0" presId="urn:microsoft.com/office/officeart/2005/8/layout/hList7"/>
    <dgm:cxn modelId="{322711A3-0803-4E32-A8A2-B7BDE96953F6}" type="presOf" srcId="{B04C572A-C297-4AB8-819F-48F96BFFDA4C}" destId="{A71D7B7E-7B49-4D09-A96E-83A73C7D0D84}" srcOrd="0" destOrd="0" presId="urn:microsoft.com/office/officeart/2005/8/layout/hList7"/>
    <dgm:cxn modelId="{F01CEAD7-5FB7-4B0F-ABC7-28D7EE977A0A}" type="presOf" srcId="{D609D844-B11D-4D46-AF9D-16A3F9B5055E}" destId="{33E294AA-F745-4899-A2BA-D742015E60F1}" srcOrd="0" destOrd="0" presId="urn:microsoft.com/office/officeart/2005/8/layout/hList7"/>
    <dgm:cxn modelId="{D6EB5AED-72BC-4D17-97EE-C93D0AFA6979}" srcId="{AADEB00C-044B-4534-AB62-89788B7127B3}" destId="{9958C784-662F-4BEB-9F22-25BE8F7C6157}" srcOrd="2" destOrd="0" parTransId="{CA0E9BB1-BEBC-431B-B412-2DF7A2735686}" sibTransId="{8BD9BCBB-BF48-4693-B3ED-4DCC6E5B862D}"/>
    <dgm:cxn modelId="{8CFD5CEE-DF25-48DC-B9B3-9B238CD905D6}" type="presOf" srcId="{8BD9BCBB-BF48-4693-B3ED-4DCC6E5B862D}" destId="{E18DF479-5536-4648-B940-DABBE7513645}" srcOrd="0" destOrd="0" presId="urn:microsoft.com/office/officeart/2005/8/layout/hList7"/>
    <dgm:cxn modelId="{F9871AFB-135F-486F-9C7C-660BA0689134}" srcId="{AADEB00C-044B-4534-AB62-89788B7127B3}" destId="{D609D844-B11D-4D46-AF9D-16A3F9B5055E}" srcOrd="0" destOrd="0" parTransId="{2FF98BEF-88DB-4719-A444-6EF2ABA58D09}" sibTransId="{CD978FBA-4FB7-42E6-9B5B-B77DACEDD369}"/>
    <dgm:cxn modelId="{84CAA0A2-3EE0-4707-9328-107520FAA5DF}" type="presParOf" srcId="{C02A01C7-0376-4E29-98AF-154E20AE2CA9}" destId="{A9B9B35B-DD95-4E7C-9DC3-8DF043A29D6E}" srcOrd="0" destOrd="0" presId="urn:microsoft.com/office/officeart/2005/8/layout/hList7"/>
    <dgm:cxn modelId="{8A7FE2DB-1469-4451-95D8-F83DA0CD0FCD}" type="presParOf" srcId="{C02A01C7-0376-4E29-98AF-154E20AE2CA9}" destId="{15896470-7321-4D4D-A698-C413FAE94FB1}" srcOrd="1" destOrd="0" presId="urn:microsoft.com/office/officeart/2005/8/layout/hList7"/>
    <dgm:cxn modelId="{BB9DD81E-82A9-4A39-90B8-0E28763F256B}" type="presParOf" srcId="{15896470-7321-4D4D-A698-C413FAE94FB1}" destId="{B7A568F1-2F82-4C07-B3E5-3C18B5FA6A7D}" srcOrd="0" destOrd="0" presId="urn:microsoft.com/office/officeart/2005/8/layout/hList7"/>
    <dgm:cxn modelId="{14BDA602-0686-42A6-87B8-EC25949BE043}" type="presParOf" srcId="{B7A568F1-2F82-4C07-B3E5-3C18B5FA6A7D}" destId="{33E294AA-F745-4899-A2BA-D742015E60F1}" srcOrd="0" destOrd="0" presId="urn:microsoft.com/office/officeart/2005/8/layout/hList7"/>
    <dgm:cxn modelId="{544368B9-9BF4-4F7E-9F50-40E51D628633}" type="presParOf" srcId="{B7A568F1-2F82-4C07-B3E5-3C18B5FA6A7D}" destId="{72605D7D-A18C-4419-95B3-096C3CFC7ED4}" srcOrd="1" destOrd="0" presId="urn:microsoft.com/office/officeart/2005/8/layout/hList7"/>
    <dgm:cxn modelId="{7F9B7471-303E-42D6-B682-C0A93DF30F75}" type="presParOf" srcId="{B7A568F1-2F82-4C07-B3E5-3C18B5FA6A7D}" destId="{08D641C6-711E-4375-9ED7-661A03E45267}" srcOrd="2" destOrd="0" presId="urn:microsoft.com/office/officeart/2005/8/layout/hList7"/>
    <dgm:cxn modelId="{C05C6A2F-378D-4FFA-9A8C-D0F369D912E4}" type="presParOf" srcId="{B7A568F1-2F82-4C07-B3E5-3C18B5FA6A7D}" destId="{85BD2499-017A-4737-9F29-A7AAAE000503}" srcOrd="3" destOrd="0" presId="urn:microsoft.com/office/officeart/2005/8/layout/hList7"/>
    <dgm:cxn modelId="{DB4ACE29-EC95-49BD-AC30-374D6A8267C8}" type="presParOf" srcId="{15896470-7321-4D4D-A698-C413FAE94FB1}" destId="{A2FC926D-52BE-4DE1-932E-67061C8E15A2}" srcOrd="1" destOrd="0" presId="urn:microsoft.com/office/officeart/2005/8/layout/hList7"/>
    <dgm:cxn modelId="{B37C9FFF-D419-44B0-A3A6-F2D68DA68DAF}" type="presParOf" srcId="{15896470-7321-4D4D-A698-C413FAE94FB1}" destId="{D773BE14-FA3C-470A-9A1E-43850DEBC03E}" srcOrd="2" destOrd="0" presId="urn:microsoft.com/office/officeart/2005/8/layout/hList7"/>
    <dgm:cxn modelId="{1284BE6A-0420-4A6F-851C-9323E62132E6}" type="presParOf" srcId="{D773BE14-FA3C-470A-9A1E-43850DEBC03E}" destId="{A71D7B7E-7B49-4D09-A96E-83A73C7D0D84}" srcOrd="0" destOrd="0" presId="urn:microsoft.com/office/officeart/2005/8/layout/hList7"/>
    <dgm:cxn modelId="{54A1CF06-6BB7-4744-B656-46104807018D}" type="presParOf" srcId="{D773BE14-FA3C-470A-9A1E-43850DEBC03E}" destId="{D4C6A242-408E-43DC-8597-9AE3A7B32F65}" srcOrd="1" destOrd="0" presId="urn:microsoft.com/office/officeart/2005/8/layout/hList7"/>
    <dgm:cxn modelId="{B7E35335-0A52-472E-89DE-35C7612925AC}" type="presParOf" srcId="{D773BE14-FA3C-470A-9A1E-43850DEBC03E}" destId="{E191584B-5F7B-4B1C-B290-76611742FB4F}" srcOrd="2" destOrd="0" presId="urn:microsoft.com/office/officeart/2005/8/layout/hList7"/>
    <dgm:cxn modelId="{B9AA3871-904E-4DA7-A23B-0C4C4BA267F6}" type="presParOf" srcId="{D773BE14-FA3C-470A-9A1E-43850DEBC03E}" destId="{248A8299-231B-4516-AC9B-9D65DED2A865}" srcOrd="3" destOrd="0" presId="urn:microsoft.com/office/officeart/2005/8/layout/hList7"/>
    <dgm:cxn modelId="{765F70CE-F7B6-4957-9E8B-78C2A10B15C3}" type="presParOf" srcId="{15896470-7321-4D4D-A698-C413FAE94FB1}" destId="{FCC3567D-470B-446B-A3C2-F9B47819A8E5}" srcOrd="3" destOrd="0" presId="urn:microsoft.com/office/officeart/2005/8/layout/hList7"/>
    <dgm:cxn modelId="{3941D7C4-0026-40F9-A5B6-74C5E5EBCA95}" type="presParOf" srcId="{15896470-7321-4D4D-A698-C413FAE94FB1}" destId="{34DF50A6-C0AD-4933-A3CA-E3D287153FF4}" srcOrd="4" destOrd="0" presId="urn:microsoft.com/office/officeart/2005/8/layout/hList7"/>
    <dgm:cxn modelId="{1615892E-E516-405C-A5EA-752323428A41}" type="presParOf" srcId="{34DF50A6-C0AD-4933-A3CA-E3D287153FF4}" destId="{92A156C7-621F-4F86-A58E-8A2D7682502A}" srcOrd="0" destOrd="0" presId="urn:microsoft.com/office/officeart/2005/8/layout/hList7"/>
    <dgm:cxn modelId="{0CB52FCD-F3D9-4434-A1FF-752A6638A77E}" type="presParOf" srcId="{34DF50A6-C0AD-4933-A3CA-E3D287153FF4}" destId="{13338340-B8F6-4B99-A4F1-54BBFA797803}" srcOrd="1" destOrd="0" presId="urn:microsoft.com/office/officeart/2005/8/layout/hList7"/>
    <dgm:cxn modelId="{1E84B344-1B50-44F0-A330-C4A1210D0533}" type="presParOf" srcId="{34DF50A6-C0AD-4933-A3CA-E3D287153FF4}" destId="{B5C1BF3A-F010-45F4-8B3B-55DC7E16299B}" srcOrd="2" destOrd="0" presId="urn:microsoft.com/office/officeart/2005/8/layout/hList7"/>
    <dgm:cxn modelId="{7503FCB9-B9AF-4473-891E-A65FB986FA26}" type="presParOf" srcId="{34DF50A6-C0AD-4933-A3CA-E3D287153FF4}" destId="{FF6259BF-D11E-4AD1-9DA9-691A5661A107}" srcOrd="3" destOrd="0" presId="urn:microsoft.com/office/officeart/2005/8/layout/hList7"/>
    <dgm:cxn modelId="{0789ED3B-B9D1-4FB0-8E58-7B578F275637}" type="presParOf" srcId="{15896470-7321-4D4D-A698-C413FAE94FB1}" destId="{E18DF479-5536-4648-B940-DABBE7513645}" srcOrd="5" destOrd="0" presId="urn:microsoft.com/office/officeart/2005/8/layout/hList7"/>
    <dgm:cxn modelId="{FE3E1361-F1AA-45D2-9C7C-39CC9C82E0E7}" type="presParOf" srcId="{15896470-7321-4D4D-A698-C413FAE94FB1}" destId="{021BD00A-2DC9-4504-976E-2BE5B826D431}" srcOrd="6" destOrd="0" presId="urn:microsoft.com/office/officeart/2005/8/layout/hList7"/>
    <dgm:cxn modelId="{ECC6C1B2-F07A-49BE-AF1F-571C126F48A2}" type="presParOf" srcId="{021BD00A-2DC9-4504-976E-2BE5B826D431}" destId="{E425F951-29BB-498E-B5B1-2CB9559A16B9}" srcOrd="0" destOrd="0" presId="urn:microsoft.com/office/officeart/2005/8/layout/hList7"/>
    <dgm:cxn modelId="{A38337E3-4634-46AC-80FE-6AFDBC780991}" type="presParOf" srcId="{021BD00A-2DC9-4504-976E-2BE5B826D431}" destId="{51542857-0658-406B-AFEA-166FE8C55E58}" srcOrd="1" destOrd="0" presId="urn:microsoft.com/office/officeart/2005/8/layout/hList7"/>
    <dgm:cxn modelId="{11522595-B846-4C1E-A57B-D05F3CBE8E53}" type="presParOf" srcId="{021BD00A-2DC9-4504-976E-2BE5B826D431}" destId="{D751D839-94CE-4C72-A4EF-7661DC4A427F}" srcOrd="2" destOrd="0" presId="urn:microsoft.com/office/officeart/2005/8/layout/hList7"/>
    <dgm:cxn modelId="{A46C72FD-5016-4B09-9254-0FFEFEA31C3D}" type="presParOf" srcId="{021BD00A-2DC9-4504-976E-2BE5B826D431}" destId="{AA041310-04CE-40F1-B0DA-00117F001A1F}" srcOrd="3" destOrd="0" presId="urn:microsoft.com/office/officeart/2005/8/layout/hList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19936B8-CED3-4BA2-A760-53624D69D70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46A72073-DC3A-4550-AF1C-F4BD94B35F4E}">
      <dgm:prSet custT="1"/>
      <dgm:spPr/>
      <dgm:t>
        <a:bodyPr/>
        <a:lstStyle/>
        <a:p>
          <a:r>
            <a:rPr lang="en-US" sz="2800" dirty="0"/>
            <a:t>MONTHLY CHARGES ANALYSIS OF CHURN AND CREDIT RATING</a:t>
          </a:r>
          <a:endParaRPr lang="en-CA" sz="2800" dirty="0"/>
        </a:p>
      </dgm:t>
    </dgm:pt>
    <dgm:pt modelId="{5050DA22-BBFD-41BC-86C2-566DBF2B36B7}" type="parTrans" cxnId="{36124537-5FD4-42CE-A0A2-CDFDCBBA001A}">
      <dgm:prSet/>
      <dgm:spPr/>
      <dgm:t>
        <a:bodyPr/>
        <a:lstStyle/>
        <a:p>
          <a:endParaRPr lang="en-CA"/>
        </a:p>
      </dgm:t>
    </dgm:pt>
    <dgm:pt modelId="{E1AC2C7B-16C5-4E2A-9C02-74166B4AD8C6}" type="sibTrans" cxnId="{36124537-5FD4-42CE-A0A2-CDFDCBBA001A}">
      <dgm:prSet/>
      <dgm:spPr/>
      <dgm:t>
        <a:bodyPr/>
        <a:lstStyle/>
        <a:p>
          <a:endParaRPr lang="en-CA"/>
        </a:p>
      </dgm:t>
    </dgm:pt>
    <dgm:pt modelId="{115A57A6-BEA3-4EB3-8378-FBFFCB314DFC}" type="pres">
      <dgm:prSet presAssocID="{C19936B8-CED3-4BA2-A760-53624D69D70F}" presName="linear" presStyleCnt="0">
        <dgm:presLayoutVars>
          <dgm:animLvl val="lvl"/>
          <dgm:resizeHandles val="exact"/>
        </dgm:presLayoutVars>
      </dgm:prSet>
      <dgm:spPr/>
    </dgm:pt>
    <dgm:pt modelId="{A94CEBC0-54C0-4593-B90B-5F9AF7E5A871}" type="pres">
      <dgm:prSet presAssocID="{46A72073-DC3A-4550-AF1C-F4BD94B35F4E}" presName="parentText" presStyleLbl="node1" presStyleIdx="0" presStyleCnt="1">
        <dgm:presLayoutVars>
          <dgm:chMax val="0"/>
          <dgm:bulletEnabled val="1"/>
        </dgm:presLayoutVars>
      </dgm:prSet>
      <dgm:spPr/>
    </dgm:pt>
  </dgm:ptLst>
  <dgm:cxnLst>
    <dgm:cxn modelId="{33A29733-DC6E-4123-B076-8DDE6FEF71DE}" type="presOf" srcId="{C19936B8-CED3-4BA2-A760-53624D69D70F}" destId="{115A57A6-BEA3-4EB3-8378-FBFFCB314DFC}" srcOrd="0" destOrd="0" presId="urn:microsoft.com/office/officeart/2005/8/layout/vList2"/>
    <dgm:cxn modelId="{36124537-5FD4-42CE-A0A2-CDFDCBBA001A}" srcId="{C19936B8-CED3-4BA2-A760-53624D69D70F}" destId="{46A72073-DC3A-4550-AF1C-F4BD94B35F4E}" srcOrd="0" destOrd="0" parTransId="{5050DA22-BBFD-41BC-86C2-566DBF2B36B7}" sibTransId="{E1AC2C7B-16C5-4E2A-9C02-74166B4AD8C6}"/>
    <dgm:cxn modelId="{15667D4E-CB2A-427C-A643-CED87912A125}" type="presOf" srcId="{46A72073-DC3A-4550-AF1C-F4BD94B35F4E}" destId="{A94CEBC0-54C0-4593-B90B-5F9AF7E5A871}" srcOrd="0" destOrd="0" presId="urn:microsoft.com/office/officeart/2005/8/layout/vList2"/>
    <dgm:cxn modelId="{DBCE4B98-5A50-4FC5-A5AD-F2655A0C9E1E}" type="presParOf" srcId="{115A57A6-BEA3-4EB3-8378-FBFFCB314DFC}" destId="{A94CEBC0-54C0-4593-B90B-5F9AF7E5A87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94BE619-E59F-440A-82F2-400B870EF6D3}"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CA"/>
        </a:p>
      </dgm:t>
    </dgm:pt>
    <dgm:pt modelId="{16C7C168-323C-49FB-A15F-F463F9EFECE4}">
      <dgm:prSet/>
      <dgm:spPr/>
      <dgm:t>
        <a:bodyPr/>
        <a:lstStyle/>
        <a:p>
          <a:r>
            <a:rPr lang="en-US" dirty="0"/>
            <a:t>company has fairly good client acquisition with best credit rating (1 and 2) with over 51%.</a:t>
          </a:r>
          <a:endParaRPr lang="en-CA" dirty="0"/>
        </a:p>
      </dgm:t>
    </dgm:pt>
    <dgm:pt modelId="{7C03C736-E629-4780-9162-006DA6BEBE01}" type="parTrans" cxnId="{F71199E2-82FF-4F80-8902-CBA4EDCB804B}">
      <dgm:prSet/>
      <dgm:spPr/>
      <dgm:t>
        <a:bodyPr/>
        <a:lstStyle/>
        <a:p>
          <a:endParaRPr lang="en-CA"/>
        </a:p>
      </dgm:t>
    </dgm:pt>
    <dgm:pt modelId="{52F6A978-3CDE-41BD-8D2E-7BA81A8C367B}" type="sibTrans" cxnId="{F71199E2-82FF-4F80-8902-CBA4EDCB804B}">
      <dgm:prSet/>
      <dgm:spPr/>
      <dgm:t>
        <a:bodyPr/>
        <a:lstStyle/>
        <a:p>
          <a:endParaRPr lang="en-CA"/>
        </a:p>
      </dgm:t>
    </dgm:pt>
    <dgm:pt modelId="{D19CB897-AE06-4E2E-BD9E-BF0BD8D8570C}">
      <dgm:prSet/>
      <dgm:spPr/>
      <dgm:t>
        <a:bodyPr/>
        <a:lstStyle/>
        <a:p>
          <a:r>
            <a:rPr lang="en-US" dirty="0"/>
            <a:t>More deactivation also happening from those with good credit over 16% </a:t>
          </a:r>
          <a:endParaRPr lang="en-CA" dirty="0"/>
        </a:p>
      </dgm:t>
    </dgm:pt>
    <dgm:pt modelId="{6E098CB2-8D7B-434B-BF3D-2837DC717779}" type="parTrans" cxnId="{912E8F94-9EA0-49E0-A628-D411A2B2CFEF}">
      <dgm:prSet/>
      <dgm:spPr/>
      <dgm:t>
        <a:bodyPr/>
        <a:lstStyle/>
        <a:p>
          <a:endParaRPr lang="en-CA"/>
        </a:p>
      </dgm:t>
    </dgm:pt>
    <dgm:pt modelId="{9D003196-3A32-4A2A-B170-FA662467D67F}" type="sibTrans" cxnId="{912E8F94-9EA0-49E0-A628-D411A2B2CFEF}">
      <dgm:prSet/>
      <dgm:spPr/>
      <dgm:t>
        <a:bodyPr/>
        <a:lstStyle/>
        <a:p>
          <a:endParaRPr lang="en-CA"/>
        </a:p>
      </dgm:t>
    </dgm:pt>
    <dgm:pt modelId="{5CAB6B01-C5B1-4EB1-8157-0BE2CA2E9913}">
      <dgm:prSet/>
      <dgm:spPr/>
      <dgm:t>
        <a:bodyPr/>
        <a:lstStyle/>
        <a:p>
          <a:r>
            <a:rPr lang="en-US" dirty="0"/>
            <a:t>Company has significant portion of unhealthy customers (19.13%) with bad credit, deactivation does exits in these groups (5 to 7)</a:t>
          </a:r>
          <a:endParaRPr lang="en-CA" dirty="0"/>
        </a:p>
      </dgm:t>
    </dgm:pt>
    <dgm:pt modelId="{AD6AE687-B6E8-4297-8502-AB74D62802C6}" type="parTrans" cxnId="{8E46081F-5FE3-4833-8A1D-22C88B08480B}">
      <dgm:prSet/>
      <dgm:spPr/>
      <dgm:t>
        <a:bodyPr/>
        <a:lstStyle/>
        <a:p>
          <a:endParaRPr lang="en-CA"/>
        </a:p>
      </dgm:t>
    </dgm:pt>
    <dgm:pt modelId="{177D4FEC-532A-41A4-83B9-9042B14B5D70}" type="sibTrans" cxnId="{8E46081F-5FE3-4833-8A1D-22C88B08480B}">
      <dgm:prSet/>
      <dgm:spPr/>
      <dgm:t>
        <a:bodyPr/>
        <a:lstStyle/>
        <a:p>
          <a:endParaRPr lang="en-CA"/>
        </a:p>
      </dgm:t>
    </dgm:pt>
    <dgm:pt modelId="{A6E6A321-6E1A-46B3-869C-257CC1C531EA}" type="pres">
      <dgm:prSet presAssocID="{694BE619-E59F-440A-82F2-400B870EF6D3}" presName="Name0" presStyleCnt="0">
        <dgm:presLayoutVars>
          <dgm:chMax val="7"/>
          <dgm:dir/>
          <dgm:animLvl val="lvl"/>
          <dgm:resizeHandles val="exact"/>
        </dgm:presLayoutVars>
      </dgm:prSet>
      <dgm:spPr/>
    </dgm:pt>
    <dgm:pt modelId="{82B616C5-78BD-4F8E-9F88-7EDBEB3B78A6}" type="pres">
      <dgm:prSet presAssocID="{16C7C168-323C-49FB-A15F-F463F9EFECE4}" presName="circle1" presStyleLbl="node1" presStyleIdx="0" presStyleCnt="3"/>
      <dgm:spPr/>
    </dgm:pt>
    <dgm:pt modelId="{115ED9DF-CF87-46D8-B8F7-3DC4EB4C8E72}" type="pres">
      <dgm:prSet presAssocID="{16C7C168-323C-49FB-A15F-F463F9EFECE4}" presName="space" presStyleCnt="0"/>
      <dgm:spPr/>
    </dgm:pt>
    <dgm:pt modelId="{9BD92D84-5B79-4E81-BA6E-46120886219B}" type="pres">
      <dgm:prSet presAssocID="{16C7C168-323C-49FB-A15F-F463F9EFECE4}" presName="rect1" presStyleLbl="alignAcc1" presStyleIdx="0" presStyleCnt="3" custLinFactNeighborX="1366" custLinFactNeighborY="-3033"/>
      <dgm:spPr/>
    </dgm:pt>
    <dgm:pt modelId="{0D7A3F48-A205-4BCB-9FB6-87864D874DA3}" type="pres">
      <dgm:prSet presAssocID="{D19CB897-AE06-4E2E-BD9E-BF0BD8D8570C}" presName="vertSpace2" presStyleLbl="node1" presStyleIdx="0" presStyleCnt="3"/>
      <dgm:spPr/>
    </dgm:pt>
    <dgm:pt modelId="{B6875011-3E4A-46B7-BE19-132C5941219E}" type="pres">
      <dgm:prSet presAssocID="{D19CB897-AE06-4E2E-BD9E-BF0BD8D8570C}" presName="circle2" presStyleLbl="node1" presStyleIdx="1" presStyleCnt="3"/>
      <dgm:spPr/>
    </dgm:pt>
    <dgm:pt modelId="{7A0B5C1D-D10E-4E74-8F75-BBBD56ED5D62}" type="pres">
      <dgm:prSet presAssocID="{D19CB897-AE06-4E2E-BD9E-BF0BD8D8570C}" presName="rect2" presStyleLbl="alignAcc1" presStyleIdx="1" presStyleCnt="3"/>
      <dgm:spPr/>
    </dgm:pt>
    <dgm:pt modelId="{4D64B8DC-0B79-4A93-A3DB-E8030C2458CE}" type="pres">
      <dgm:prSet presAssocID="{5CAB6B01-C5B1-4EB1-8157-0BE2CA2E9913}" presName="vertSpace3" presStyleLbl="node1" presStyleIdx="1" presStyleCnt="3"/>
      <dgm:spPr/>
    </dgm:pt>
    <dgm:pt modelId="{1FA84F85-B18A-4532-915A-EE7D48E77DAD}" type="pres">
      <dgm:prSet presAssocID="{5CAB6B01-C5B1-4EB1-8157-0BE2CA2E9913}" presName="circle3" presStyleLbl="node1" presStyleIdx="2" presStyleCnt="3"/>
      <dgm:spPr/>
    </dgm:pt>
    <dgm:pt modelId="{DD2312EA-B92A-4208-80DF-5B59E66D1088}" type="pres">
      <dgm:prSet presAssocID="{5CAB6B01-C5B1-4EB1-8157-0BE2CA2E9913}" presName="rect3" presStyleLbl="alignAcc1" presStyleIdx="2" presStyleCnt="3"/>
      <dgm:spPr/>
    </dgm:pt>
    <dgm:pt modelId="{B4F335D8-C039-400F-935B-4C68EA07B2A7}" type="pres">
      <dgm:prSet presAssocID="{16C7C168-323C-49FB-A15F-F463F9EFECE4}" presName="rect1ParTxNoCh" presStyleLbl="alignAcc1" presStyleIdx="2" presStyleCnt="3">
        <dgm:presLayoutVars>
          <dgm:chMax val="1"/>
          <dgm:bulletEnabled val="1"/>
        </dgm:presLayoutVars>
      </dgm:prSet>
      <dgm:spPr/>
    </dgm:pt>
    <dgm:pt modelId="{EBF43EBF-AD4E-4999-9DED-4D29ADDCD214}" type="pres">
      <dgm:prSet presAssocID="{D19CB897-AE06-4E2E-BD9E-BF0BD8D8570C}" presName="rect2ParTxNoCh" presStyleLbl="alignAcc1" presStyleIdx="2" presStyleCnt="3">
        <dgm:presLayoutVars>
          <dgm:chMax val="1"/>
          <dgm:bulletEnabled val="1"/>
        </dgm:presLayoutVars>
      </dgm:prSet>
      <dgm:spPr/>
    </dgm:pt>
    <dgm:pt modelId="{CACA8D94-564C-4287-AF18-6B279CDC1A8C}" type="pres">
      <dgm:prSet presAssocID="{5CAB6B01-C5B1-4EB1-8157-0BE2CA2E9913}" presName="rect3ParTxNoCh" presStyleLbl="alignAcc1" presStyleIdx="2" presStyleCnt="3">
        <dgm:presLayoutVars>
          <dgm:chMax val="1"/>
          <dgm:bulletEnabled val="1"/>
        </dgm:presLayoutVars>
      </dgm:prSet>
      <dgm:spPr/>
    </dgm:pt>
  </dgm:ptLst>
  <dgm:cxnLst>
    <dgm:cxn modelId="{C64D9707-1BBC-476A-BEBE-7D5FBB5E3C00}" type="presOf" srcId="{5CAB6B01-C5B1-4EB1-8157-0BE2CA2E9913}" destId="{DD2312EA-B92A-4208-80DF-5B59E66D1088}" srcOrd="0" destOrd="0" presId="urn:microsoft.com/office/officeart/2005/8/layout/target3"/>
    <dgm:cxn modelId="{8E6F5E0E-37B0-4440-8D82-5E27527A50AE}" type="presOf" srcId="{5CAB6B01-C5B1-4EB1-8157-0BE2CA2E9913}" destId="{CACA8D94-564C-4287-AF18-6B279CDC1A8C}" srcOrd="1" destOrd="0" presId="urn:microsoft.com/office/officeart/2005/8/layout/target3"/>
    <dgm:cxn modelId="{8E46081F-5FE3-4833-8A1D-22C88B08480B}" srcId="{694BE619-E59F-440A-82F2-400B870EF6D3}" destId="{5CAB6B01-C5B1-4EB1-8157-0BE2CA2E9913}" srcOrd="2" destOrd="0" parTransId="{AD6AE687-B6E8-4297-8502-AB74D62802C6}" sibTransId="{177D4FEC-532A-41A4-83B9-9042B14B5D70}"/>
    <dgm:cxn modelId="{98C9CA27-28B2-49E8-A27B-8B28399F179C}" type="presOf" srcId="{D19CB897-AE06-4E2E-BD9E-BF0BD8D8570C}" destId="{EBF43EBF-AD4E-4999-9DED-4D29ADDCD214}" srcOrd="1" destOrd="0" presId="urn:microsoft.com/office/officeart/2005/8/layout/target3"/>
    <dgm:cxn modelId="{A3974E5E-59A7-472E-9F77-38A3FED59F53}" type="presOf" srcId="{16C7C168-323C-49FB-A15F-F463F9EFECE4}" destId="{B4F335D8-C039-400F-935B-4C68EA07B2A7}" srcOrd="1" destOrd="0" presId="urn:microsoft.com/office/officeart/2005/8/layout/target3"/>
    <dgm:cxn modelId="{AC8F4B41-B8FD-4211-9CA6-E7189229FD04}" type="presOf" srcId="{D19CB897-AE06-4E2E-BD9E-BF0BD8D8570C}" destId="{7A0B5C1D-D10E-4E74-8F75-BBBD56ED5D62}" srcOrd="0" destOrd="0" presId="urn:microsoft.com/office/officeart/2005/8/layout/target3"/>
    <dgm:cxn modelId="{A1E2CA86-B8A0-4923-912E-A084C1D5EFC7}" type="presOf" srcId="{694BE619-E59F-440A-82F2-400B870EF6D3}" destId="{A6E6A321-6E1A-46B3-869C-257CC1C531EA}" srcOrd="0" destOrd="0" presId="urn:microsoft.com/office/officeart/2005/8/layout/target3"/>
    <dgm:cxn modelId="{42A93688-0D2C-421A-BAA7-947CCF6FA9B9}" type="presOf" srcId="{16C7C168-323C-49FB-A15F-F463F9EFECE4}" destId="{9BD92D84-5B79-4E81-BA6E-46120886219B}" srcOrd="0" destOrd="0" presId="urn:microsoft.com/office/officeart/2005/8/layout/target3"/>
    <dgm:cxn modelId="{912E8F94-9EA0-49E0-A628-D411A2B2CFEF}" srcId="{694BE619-E59F-440A-82F2-400B870EF6D3}" destId="{D19CB897-AE06-4E2E-BD9E-BF0BD8D8570C}" srcOrd="1" destOrd="0" parTransId="{6E098CB2-8D7B-434B-BF3D-2837DC717779}" sibTransId="{9D003196-3A32-4A2A-B170-FA662467D67F}"/>
    <dgm:cxn modelId="{F71199E2-82FF-4F80-8902-CBA4EDCB804B}" srcId="{694BE619-E59F-440A-82F2-400B870EF6D3}" destId="{16C7C168-323C-49FB-A15F-F463F9EFECE4}" srcOrd="0" destOrd="0" parTransId="{7C03C736-E629-4780-9162-006DA6BEBE01}" sibTransId="{52F6A978-3CDE-41BD-8D2E-7BA81A8C367B}"/>
    <dgm:cxn modelId="{4A24AA72-27D5-43D3-8294-D6CC17A18017}" type="presParOf" srcId="{A6E6A321-6E1A-46B3-869C-257CC1C531EA}" destId="{82B616C5-78BD-4F8E-9F88-7EDBEB3B78A6}" srcOrd="0" destOrd="0" presId="urn:microsoft.com/office/officeart/2005/8/layout/target3"/>
    <dgm:cxn modelId="{F3436A99-B08D-44CE-8D8E-426C46D2414D}" type="presParOf" srcId="{A6E6A321-6E1A-46B3-869C-257CC1C531EA}" destId="{115ED9DF-CF87-46D8-B8F7-3DC4EB4C8E72}" srcOrd="1" destOrd="0" presId="urn:microsoft.com/office/officeart/2005/8/layout/target3"/>
    <dgm:cxn modelId="{B2E9D435-5431-4B85-94D8-0D9E9ECE5682}" type="presParOf" srcId="{A6E6A321-6E1A-46B3-869C-257CC1C531EA}" destId="{9BD92D84-5B79-4E81-BA6E-46120886219B}" srcOrd="2" destOrd="0" presId="urn:microsoft.com/office/officeart/2005/8/layout/target3"/>
    <dgm:cxn modelId="{95214AA1-22EE-41A4-BC20-25E6B9BBF114}" type="presParOf" srcId="{A6E6A321-6E1A-46B3-869C-257CC1C531EA}" destId="{0D7A3F48-A205-4BCB-9FB6-87864D874DA3}" srcOrd="3" destOrd="0" presId="urn:microsoft.com/office/officeart/2005/8/layout/target3"/>
    <dgm:cxn modelId="{7629A637-01E4-4DEC-BA3A-31B0B9E5F60C}" type="presParOf" srcId="{A6E6A321-6E1A-46B3-869C-257CC1C531EA}" destId="{B6875011-3E4A-46B7-BE19-132C5941219E}" srcOrd="4" destOrd="0" presId="urn:microsoft.com/office/officeart/2005/8/layout/target3"/>
    <dgm:cxn modelId="{B4DECF5F-7F5C-4479-A602-4EE15E38A2F7}" type="presParOf" srcId="{A6E6A321-6E1A-46B3-869C-257CC1C531EA}" destId="{7A0B5C1D-D10E-4E74-8F75-BBBD56ED5D62}" srcOrd="5" destOrd="0" presId="urn:microsoft.com/office/officeart/2005/8/layout/target3"/>
    <dgm:cxn modelId="{E3908877-5D07-4DA3-A35C-7B75AEB8F525}" type="presParOf" srcId="{A6E6A321-6E1A-46B3-869C-257CC1C531EA}" destId="{4D64B8DC-0B79-4A93-A3DB-E8030C2458CE}" srcOrd="6" destOrd="0" presId="urn:microsoft.com/office/officeart/2005/8/layout/target3"/>
    <dgm:cxn modelId="{49F6AEDB-3E4D-4179-BBA6-849ECF3399F9}" type="presParOf" srcId="{A6E6A321-6E1A-46B3-869C-257CC1C531EA}" destId="{1FA84F85-B18A-4532-915A-EE7D48E77DAD}" srcOrd="7" destOrd="0" presId="urn:microsoft.com/office/officeart/2005/8/layout/target3"/>
    <dgm:cxn modelId="{402666EF-C3FC-45CF-8D5E-ED8FD4DA0D56}" type="presParOf" srcId="{A6E6A321-6E1A-46B3-869C-257CC1C531EA}" destId="{DD2312EA-B92A-4208-80DF-5B59E66D1088}" srcOrd="8" destOrd="0" presId="urn:microsoft.com/office/officeart/2005/8/layout/target3"/>
    <dgm:cxn modelId="{38FA1D2C-A8C1-4D3F-883D-0B8F3B5C7B73}" type="presParOf" srcId="{A6E6A321-6E1A-46B3-869C-257CC1C531EA}" destId="{B4F335D8-C039-400F-935B-4C68EA07B2A7}" srcOrd="9" destOrd="0" presId="urn:microsoft.com/office/officeart/2005/8/layout/target3"/>
    <dgm:cxn modelId="{8E4F0079-6348-40C4-B720-6C4DE4C479D4}" type="presParOf" srcId="{A6E6A321-6E1A-46B3-869C-257CC1C531EA}" destId="{EBF43EBF-AD4E-4999-9DED-4D29ADDCD214}" srcOrd="10" destOrd="0" presId="urn:microsoft.com/office/officeart/2005/8/layout/target3"/>
    <dgm:cxn modelId="{613F6D41-AC4C-4066-8051-D645137B659A}" type="presParOf" srcId="{A6E6A321-6E1A-46B3-869C-257CC1C531EA}" destId="{CACA8D94-564C-4287-AF18-6B279CDC1A8C}" srcOrd="11" destOrd="0" presId="urn:microsoft.com/office/officeart/2005/8/layout/targe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5FBE84A-7C54-4894-BC98-C4ACABA2603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7B35BDB1-782E-43A5-9E32-31B6B6D7DA85}">
      <dgm:prSet/>
      <dgm:spPr/>
      <dgm:t>
        <a:bodyPr/>
        <a:lstStyle/>
        <a:p>
          <a:r>
            <a:rPr lang="en-US" dirty="0"/>
            <a:t>CHURN &amp;REVENUE ANALYSIS BY AREA CODE</a:t>
          </a:r>
          <a:endParaRPr lang="en-CA" dirty="0"/>
        </a:p>
      </dgm:t>
    </dgm:pt>
    <dgm:pt modelId="{A1889547-DF51-45FD-B541-A812DC5ADE3B}" type="parTrans" cxnId="{A968DEDF-668F-42AB-A790-E0DE6EB73863}">
      <dgm:prSet/>
      <dgm:spPr/>
      <dgm:t>
        <a:bodyPr/>
        <a:lstStyle/>
        <a:p>
          <a:endParaRPr lang="en-CA"/>
        </a:p>
      </dgm:t>
    </dgm:pt>
    <dgm:pt modelId="{D3203FD8-1638-433B-84BD-32D883D06CDA}" type="sibTrans" cxnId="{A968DEDF-668F-42AB-A790-E0DE6EB73863}">
      <dgm:prSet/>
      <dgm:spPr/>
      <dgm:t>
        <a:bodyPr/>
        <a:lstStyle/>
        <a:p>
          <a:endParaRPr lang="en-CA"/>
        </a:p>
      </dgm:t>
    </dgm:pt>
    <dgm:pt modelId="{7F9A2F55-45C2-43E8-968C-C25BB075FE9F}" type="pres">
      <dgm:prSet presAssocID="{25FBE84A-7C54-4894-BC98-C4ACABA26033}" presName="linear" presStyleCnt="0">
        <dgm:presLayoutVars>
          <dgm:animLvl val="lvl"/>
          <dgm:resizeHandles val="exact"/>
        </dgm:presLayoutVars>
      </dgm:prSet>
      <dgm:spPr/>
    </dgm:pt>
    <dgm:pt modelId="{6160EC63-F3BD-47CB-BFB6-E4952E4DF791}" type="pres">
      <dgm:prSet presAssocID="{7B35BDB1-782E-43A5-9E32-31B6B6D7DA85}" presName="parentText" presStyleLbl="node1" presStyleIdx="0" presStyleCnt="1">
        <dgm:presLayoutVars>
          <dgm:chMax val="0"/>
          <dgm:bulletEnabled val="1"/>
        </dgm:presLayoutVars>
      </dgm:prSet>
      <dgm:spPr/>
    </dgm:pt>
  </dgm:ptLst>
  <dgm:cxnLst>
    <dgm:cxn modelId="{08969623-2D92-41FD-B744-33D021A65C33}" type="presOf" srcId="{7B35BDB1-782E-43A5-9E32-31B6B6D7DA85}" destId="{6160EC63-F3BD-47CB-BFB6-E4952E4DF791}" srcOrd="0" destOrd="0" presId="urn:microsoft.com/office/officeart/2005/8/layout/vList2"/>
    <dgm:cxn modelId="{A813A4D3-226A-4FC6-AB27-66E7021A1AC9}" type="presOf" srcId="{25FBE84A-7C54-4894-BC98-C4ACABA26033}" destId="{7F9A2F55-45C2-43E8-968C-C25BB075FE9F}" srcOrd="0" destOrd="0" presId="urn:microsoft.com/office/officeart/2005/8/layout/vList2"/>
    <dgm:cxn modelId="{A968DEDF-668F-42AB-A790-E0DE6EB73863}" srcId="{25FBE84A-7C54-4894-BC98-C4ACABA26033}" destId="{7B35BDB1-782E-43A5-9E32-31B6B6D7DA85}" srcOrd="0" destOrd="0" parTransId="{A1889547-DF51-45FD-B541-A812DC5ADE3B}" sibTransId="{D3203FD8-1638-433B-84BD-32D883D06CDA}"/>
    <dgm:cxn modelId="{A0755E29-7C19-44D9-A775-96BACC6B7A63}" type="presParOf" srcId="{7F9A2F55-45C2-43E8-968C-C25BB075FE9F}" destId="{6160EC63-F3BD-47CB-BFB6-E4952E4DF79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BA5D921-9291-4421-BE3D-EFA16F61890E}" type="doc">
      <dgm:prSet loTypeId="urn:microsoft.com/office/officeart/2005/8/layout/lProcess3" loCatId="process" qsTypeId="urn:microsoft.com/office/officeart/2005/8/quickstyle/simple1" qsCatId="simple" csTypeId="urn:microsoft.com/office/officeart/2005/8/colors/accent1_2" csCatId="accent1"/>
      <dgm:spPr/>
      <dgm:t>
        <a:bodyPr/>
        <a:lstStyle/>
        <a:p>
          <a:endParaRPr lang="en-CA"/>
        </a:p>
      </dgm:t>
    </dgm:pt>
    <dgm:pt modelId="{A03E9B6E-9489-458C-A72F-0CA43D0E8FC6}">
      <dgm:prSet/>
      <dgm:spPr/>
      <dgm:t>
        <a:bodyPr/>
        <a:lstStyle/>
        <a:p>
          <a:r>
            <a:rPr lang="en-US" dirty="0"/>
            <a:t>More churn in suburban areas excluding the others category</a:t>
          </a:r>
          <a:endParaRPr lang="en-CA" dirty="0"/>
        </a:p>
      </dgm:t>
    </dgm:pt>
    <dgm:pt modelId="{73F91ED6-4F2D-4F48-9939-C818EA3142D1}" type="parTrans" cxnId="{A729B39D-12A1-4EE5-8495-F1348BBD9B94}">
      <dgm:prSet/>
      <dgm:spPr/>
      <dgm:t>
        <a:bodyPr/>
        <a:lstStyle/>
        <a:p>
          <a:endParaRPr lang="en-CA"/>
        </a:p>
      </dgm:t>
    </dgm:pt>
    <dgm:pt modelId="{FD1B624C-83D1-4E51-B10B-F146C9900B81}" type="sibTrans" cxnId="{A729B39D-12A1-4EE5-8495-F1348BBD9B94}">
      <dgm:prSet/>
      <dgm:spPr/>
      <dgm:t>
        <a:bodyPr/>
        <a:lstStyle/>
        <a:p>
          <a:endParaRPr lang="en-CA"/>
        </a:p>
      </dgm:t>
    </dgm:pt>
    <dgm:pt modelId="{15F13BFA-CC67-4328-8F8B-9A786252A40A}">
      <dgm:prSet/>
      <dgm:spPr/>
      <dgm:t>
        <a:bodyPr/>
        <a:lstStyle/>
        <a:p>
          <a:r>
            <a:rPr lang="en-US" dirty="0"/>
            <a:t>The revenue generated and loss is proportional to the clientele data base, more numbers more revenue and more terminations.</a:t>
          </a:r>
          <a:endParaRPr lang="en-CA" dirty="0"/>
        </a:p>
      </dgm:t>
    </dgm:pt>
    <dgm:pt modelId="{EAC84D73-A6BF-4B41-B0C4-CFCF7C583CF5}" type="parTrans" cxnId="{7DBF63A7-172E-4DC9-879F-F826D788F48F}">
      <dgm:prSet/>
      <dgm:spPr/>
      <dgm:t>
        <a:bodyPr/>
        <a:lstStyle/>
        <a:p>
          <a:endParaRPr lang="en-CA"/>
        </a:p>
      </dgm:t>
    </dgm:pt>
    <dgm:pt modelId="{8F3E2C20-D9B2-442B-8F8A-035481B3E83C}" type="sibTrans" cxnId="{7DBF63A7-172E-4DC9-879F-F826D788F48F}">
      <dgm:prSet/>
      <dgm:spPr/>
      <dgm:t>
        <a:bodyPr/>
        <a:lstStyle/>
        <a:p>
          <a:endParaRPr lang="en-CA"/>
        </a:p>
      </dgm:t>
    </dgm:pt>
    <dgm:pt modelId="{FD3F39FE-5074-40F1-8A66-C7B124ED7DD1}">
      <dgm:prSet/>
      <dgm:spPr/>
      <dgm:t>
        <a:bodyPr/>
        <a:lstStyle/>
        <a:p>
          <a:r>
            <a:rPr lang="en-US" dirty="0"/>
            <a:t>Need to investigate the other category</a:t>
          </a:r>
          <a:endParaRPr lang="en-CA" dirty="0"/>
        </a:p>
      </dgm:t>
    </dgm:pt>
    <dgm:pt modelId="{259F74A4-6C15-4518-BB5E-FF719695DBCC}" type="parTrans" cxnId="{56B6A11E-ABDE-4BA8-A0DC-0B73A758A54E}">
      <dgm:prSet/>
      <dgm:spPr/>
      <dgm:t>
        <a:bodyPr/>
        <a:lstStyle/>
        <a:p>
          <a:endParaRPr lang="en-CA"/>
        </a:p>
      </dgm:t>
    </dgm:pt>
    <dgm:pt modelId="{DC5848B4-B3FB-40D4-AFB2-BBB6C5F9F5D8}" type="sibTrans" cxnId="{56B6A11E-ABDE-4BA8-A0DC-0B73A758A54E}">
      <dgm:prSet/>
      <dgm:spPr/>
      <dgm:t>
        <a:bodyPr/>
        <a:lstStyle/>
        <a:p>
          <a:endParaRPr lang="en-CA"/>
        </a:p>
      </dgm:t>
    </dgm:pt>
    <dgm:pt modelId="{BBAB5CA5-E0EF-498D-8238-219DE6103D30}" type="pres">
      <dgm:prSet presAssocID="{0BA5D921-9291-4421-BE3D-EFA16F61890E}" presName="Name0" presStyleCnt="0">
        <dgm:presLayoutVars>
          <dgm:chPref val="3"/>
          <dgm:dir/>
          <dgm:animLvl val="lvl"/>
          <dgm:resizeHandles/>
        </dgm:presLayoutVars>
      </dgm:prSet>
      <dgm:spPr/>
    </dgm:pt>
    <dgm:pt modelId="{C969730A-BD8E-4CFD-9933-C5FCF834BB68}" type="pres">
      <dgm:prSet presAssocID="{A03E9B6E-9489-458C-A72F-0CA43D0E8FC6}" presName="horFlow" presStyleCnt="0"/>
      <dgm:spPr/>
    </dgm:pt>
    <dgm:pt modelId="{AD35E318-6FD5-4D8B-8096-A40B1F1F2642}" type="pres">
      <dgm:prSet presAssocID="{A03E9B6E-9489-458C-A72F-0CA43D0E8FC6}" presName="bigChev" presStyleLbl="node1" presStyleIdx="0" presStyleCnt="3"/>
      <dgm:spPr/>
    </dgm:pt>
    <dgm:pt modelId="{3F5EB46D-4056-43F3-8157-56774E87DF4A}" type="pres">
      <dgm:prSet presAssocID="{A03E9B6E-9489-458C-A72F-0CA43D0E8FC6}" presName="vSp" presStyleCnt="0"/>
      <dgm:spPr/>
    </dgm:pt>
    <dgm:pt modelId="{C82BE97D-E991-44F1-9EC9-EE57BAAE993B}" type="pres">
      <dgm:prSet presAssocID="{15F13BFA-CC67-4328-8F8B-9A786252A40A}" presName="horFlow" presStyleCnt="0"/>
      <dgm:spPr/>
    </dgm:pt>
    <dgm:pt modelId="{C361513F-D758-4A6B-BCE7-A6EBE8FCCFDE}" type="pres">
      <dgm:prSet presAssocID="{15F13BFA-CC67-4328-8F8B-9A786252A40A}" presName="bigChev" presStyleLbl="node1" presStyleIdx="1" presStyleCnt="3"/>
      <dgm:spPr/>
    </dgm:pt>
    <dgm:pt modelId="{2A5C1C09-C418-4788-BBFD-771EE01353E3}" type="pres">
      <dgm:prSet presAssocID="{15F13BFA-CC67-4328-8F8B-9A786252A40A}" presName="vSp" presStyleCnt="0"/>
      <dgm:spPr/>
    </dgm:pt>
    <dgm:pt modelId="{62128027-EA2C-4EE3-A867-CD73D22BA717}" type="pres">
      <dgm:prSet presAssocID="{FD3F39FE-5074-40F1-8A66-C7B124ED7DD1}" presName="horFlow" presStyleCnt="0"/>
      <dgm:spPr/>
    </dgm:pt>
    <dgm:pt modelId="{929F74F1-7E17-45D2-ABD1-398338AC0EEC}" type="pres">
      <dgm:prSet presAssocID="{FD3F39FE-5074-40F1-8A66-C7B124ED7DD1}" presName="bigChev" presStyleLbl="node1" presStyleIdx="2" presStyleCnt="3"/>
      <dgm:spPr/>
    </dgm:pt>
  </dgm:ptLst>
  <dgm:cxnLst>
    <dgm:cxn modelId="{56B6A11E-ABDE-4BA8-A0DC-0B73A758A54E}" srcId="{0BA5D921-9291-4421-BE3D-EFA16F61890E}" destId="{FD3F39FE-5074-40F1-8A66-C7B124ED7DD1}" srcOrd="2" destOrd="0" parTransId="{259F74A4-6C15-4518-BB5E-FF719695DBCC}" sibTransId="{DC5848B4-B3FB-40D4-AFB2-BBB6C5F9F5D8}"/>
    <dgm:cxn modelId="{13C78160-EAFA-4C5E-A995-405EA3B0548D}" type="presOf" srcId="{15F13BFA-CC67-4328-8F8B-9A786252A40A}" destId="{C361513F-D758-4A6B-BCE7-A6EBE8FCCFDE}" srcOrd="0" destOrd="0" presId="urn:microsoft.com/office/officeart/2005/8/layout/lProcess3"/>
    <dgm:cxn modelId="{28333546-BECB-444C-9588-F722983D0BFA}" type="presOf" srcId="{A03E9B6E-9489-458C-A72F-0CA43D0E8FC6}" destId="{AD35E318-6FD5-4D8B-8096-A40B1F1F2642}" srcOrd="0" destOrd="0" presId="urn:microsoft.com/office/officeart/2005/8/layout/lProcess3"/>
    <dgm:cxn modelId="{A729B39D-12A1-4EE5-8495-F1348BBD9B94}" srcId="{0BA5D921-9291-4421-BE3D-EFA16F61890E}" destId="{A03E9B6E-9489-458C-A72F-0CA43D0E8FC6}" srcOrd="0" destOrd="0" parTransId="{73F91ED6-4F2D-4F48-9939-C818EA3142D1}" sibTransId="{FD1B624C-83D1-4E51-B10B-F146C9900B81}"/>
    <dgm:cxn modelId="{7DBF63A7-172E-4DC9-879F-F826D788F48F}" srcId="{0BA5D921-9291-4421-BE3D-EFA16F61890E}" destId="{15F13BFA-CC67-4328-8F8B-9A786252A40A}" srcOrd="1" destOrd="0" parTransId="{EAC84D73-A6BF-4B41-B0C4-CFCF7C583CF5}" sibTransId="{8F3E2C20-D9B2-442B-8F8A-035481B3E83C}"/>
    <dgm:cxn modelId="{AA3A56D1-FF00-472B-B943-0FC9BA16DEF7}" type="presOf" srcId="{FD3F39FE-5074-40F1-8A66-C7B124ED7DD1}" destId="{929F74F1-7E17-45D2-ABD1-398338AC0EEC}" srcOrd="0" destOrd="0" presId="urn:microsoft.com/office/officeart/2005/8/layout/lProcess3"/>
    <dgm:cxn modelId="{2FA951D5-237C-4CED-B6AD-19003B28A187}" type="presOf" srcId="{0BA5D921-9291-4421-BE3D-EFA16F61890E}" destId="{BBAB5CA5-E0EF-498D-8238-219DE6103D30}" srcOrd="0" destOrd="0" presId="urn:microsoft.com/office/officeart/2005/8/layout/lProcess3"/>
    <dgm:cxn modelId="{E1428DB1-B539-4697-8EC9-9D2E0BF987BB}" type="presParOf" srcId="{BBAB5CA5-E0EF-498D-8238-219DE6103D30}" destId="{C969730A-BD8E-4CFD-9933-C5FCF834BB68}" srcOrd="0" destOrd="0" presId="urn:microsoft.com/office/officeart/2005/8/layout/lProcess3"/>
    <dgm:cxn modelId="{928352A2-9776-4A47-A9B4-799BED0C3BAC}" type="presParOf" srcId="{C969730A-BD8E-4CFD-9933-C5FCF834BB68}" destId="{AD35E318-6FD5-4D8B-8096-A40B1F1F2642}" srcOrd="0" destOrd="0" presId="urn:microsoft.com/office/officeart/2005/8/layout/lProcess3"/>
    <dgm:cxn modelId="{82A8D6A5-F632-4FF0-A48C-3C00C71B8436}" type="presParOf" srcId="{BBAB5CA5-E0EF-498D-8238-219DE6103D30}" destId="{3F5EB46D-4056-43F3-8157-56774E87DF4A}" srcOrd="1" destOrd="0" presId="urn:microsoft.com/office/officeart/2005/8/layout/lProcess3"/>
    <dgm:cxn modelId="{75EB62EB-6CF7-4BDC-813B-C700AEC777CA}" type="presParOf" srcId="{BBAB5CA5-E0EF-498D-8238-219DE6103D30}" destId="{C82BE97D-E991-44F1-9EC9-EE57BAAE993B}" srcOrd="2" destOrd="0" presId="urn:microsoft.com/office/officeart/2005/8/layout/lProcess3"/>
    <dgm:cxn modelId="{ACDCF907-FF76-4F4F-9EF9-BE6716FF1906}" type="presParOf" srcId="{C82BE97D-E991-44F1-9EC9-EE57BAAE993B}" destId="{C361513F-D758-4A6B-BCE7-A6EBE8FCCFDE}" srcOrd="0" destOrd="0" presId="urn:microsoft.com/office/officeart/2005/8/layout/lProcess3"/>
    <dgm:cxn modelId="{4913C4C2-82FD-4175-8331-F1A037B63BBE}" type="presParOf" srcId="{BBAB5CA5-E0EF-498D-8238-219DE6103D30}" destId="{2A5C1C09-C418-4788-BBFD-771EE01353E3}" srcOrd="3" destOrd="0" presId="urn:microsoft.com/office/officeart/2005/8/layout/lProcess3"/>
    <dgm:cxn modelId="{DC0315AF-4FDB-494D-AAD0-811B6EB5D718}" type="presParOf" srcId="{BBAB5CA5-E0EF-498D-8238-219DE6103D30}" destId="{62128027-EA2C-4EE3-A867-CD73D22BA717}" srcOrd="4" destOrd="0" presId="urn:microsoft.com/office/officeart/2005/8/layout/lProcess3"/>
    <dgm:cxn modelId="{C2081F1C-8E96-49DB-A28F-FA7ED8AADF0F}" type="presParOf" srcId="{62128027-EA2C-4EE3-A867-CD73D22BA717}" destId="{929F74F1-7E17-45D2-ABD1-398338AC0EEC}" srcOrd="0" destOrd="0" presId="urn:microsoft.com/office/officeart/2005/8/layout/l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DB11FD96-15F3-4BF6-BA5A-C8AD58C2642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DA262E76-657B-4DBF-8E79-0880259538A2}">
      <dgm:prSet/>
      <dgm:spPr>
        <a:solidFill>
          <a:schemeClr val="bg2">
            <a:lumMod val="75000"/>
          </a:schemeClr>
        </a:solidFill>
      </dgm:spPr>
      <dgm:t>
        <a:bodyPr/>
        <a:lstStyle/>
        <a:p>
          <a:pPr algn="ctr"/>
          <a:r>
            <a:rPr lang="en-CA" dirty="0"/>
            <a:t>Cell phone user analysis</a:t>
          </a:r>
        </a:p>
      </dgm:t>
    </dgm:pt>
    <dgm:pt modelId="{F3BD8BFD-8F38-4722-AFE9-F8C2C73E7CB1}" type="parTrans" cxnId="{0666F9C4-D6E3-4169-AFE4-AD5D7511675D}">
      <dgm:prSet/>
      <dgm:spPr/>
      <dgm:t>
        <a:bodyPr/>
        <a:lstStyle/>
        <a:p>
          <a:endParaRPr lang="en-CA"/>
        </a:p>
      </dgm:t>
    </dgm:pt>
    <dgm:pt modelId="{E79AF343-F75B-4F56-8522-8FD9EFC1C554}" type="sibTrans" cxnId="{0666F9C4-D6E3-4169-AFE4-AD5D7511675D}">
      <dgm:prSet/>
      <dgm:spPr/>
      <dgm:t>
        <a:bodyPr/>
        <a:lstStyle/>
        <a:p>
          <a:endParaRPr lang="en-CA"/>
        </a:p>
      </dgm:t>
    </dgm:pt>
    <dgm:pt modelId="{CFC684C3-B70C-4E14-B124-38D3BE613A81}" type="pres">
      <dgm:prSet presAssocID="{DB11FD96-15F3-4BF6-BA5A-C8AD58C26424}" presName="linear" presStyleCnt="0">
        <dgm:presLayoutVars>
          <dgm:animLvl val="lvl"/>
          <dgm:resizeHandles val="exact"/>
        </dgm:presLayoutVars>
      </dgm:prSet>
      <dgm:spPr/>
    </dgm:pt>
    <dgm:pt modelId="{B3514744-B695-4CCB-A06C-75418AA1B486}" type="pres">
      <dgm:prSet presAssocID="{DA262E76-657B-4DBF-8E79-0880259538A2}" presName="parentText" presStyleLbl="node1" presStyleIdx="0" presStyleCnt="1">
        <dgm:presLayoutVars>
          <dgm:chMax val="0"/>
          <dgm:bulletEnabled val="1"/>
        </dgm:presLayoutVars>
      </dgm:prSet>
      <dgm:spPr/>
    </dgm:pt>
  </dgm:ptLst>
  <dgm:cxnLst>
    <dgm:cxn modelId="{2615847F-425C-40E4-B70B-739ED90D352A}" type="presOf" srcId="{DA262E76-657B-4DBF-8E79-0880259538A2}" destId="{B3514744-B695-4CCB-A06C-75418AA1B486}" srcOrd="0" destOrd="0" presId="urn:microsoft.com/office/officeart/2005/8/layout/vList2"/>
    <dgm:cxn modelId="{9091A59E-2709-4CBE-8204-1AEA4D140E41}" type="presOf" srcId="{DB11FD96-15F3-4BF6-BA5A-C8AD58C26424}" destId="{CFC684C3-B70C-4E14-B124-38D3BE613A81}" srcOrd="0" destOrd="0" presId="urn:microsoft.com/office/officeart/2005/8/layout/vList2"/>
    <dgm:cxn modelId="{0666F9C4-D6E3-4169-AFE4-AD5D7511675D}" srcId="{DB11FD96-15F3-4BF6-BA5A-C8AD58C26424}" destId="{DA262E76-657B-4DBF-8E79-0880259538A2}" srcOrd="0" destOrd="0" parTransId="{F3BD8BFD-8F38-4722-AFE9-F8C2C73E7CB1}" sibTransId="{E79AF343-F75B-4F56-8522-8FD9EFC1C554}"/>
    <dgm:cxn modelId="{6DEB5EAC-EEBE-4086-8AC8-B62A3056AFB6}" type="presParOf" srcId="{CFC684C3-B70C-4E14-B124-38D3BE613A81}" destId="{B3514744-B695-4CCB-A06C-75418AA1B48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700FA62-1508-41AA-A55B-7F1A64FC152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CA"/>
        </a:p>
      </dgm:t>
    </dgm:pt>
    <dgm:pt modelId="{1012FAE5-E98C-43FC-B474-DEC1447D2D44}">
      <dgm:prSet/>
      <dgm:spPr/>
      <dgm:t>
        <a:bodyPr/>
        <a:lstStyle/>
        <a:p>
          <a:r>
            <a:rPr lang="en-CA" dirty="0"/>
            <a:t>Even new cellphone user leaving(5.41%)</a:t>
          </a:r>
        </a:p>
      </dgm:t>
    </dgm:pt>
    <dgm:pt modelId="{9A94FF87-C358-4537-9DAD-A86FD3F8823C}" type="parTrans" cxnId="{95E2493F-38E5-418B-8331-8AAB0520F9E5}">
      <dgm:prSet/>
      <dgm:spPr/>
      <dgm:t>
        <a:bodyPr/>
        <a:lstStyle/>
        <a:p>
          <a:endParaRPr lang="en-CA"/>
        </a:p>
      </dgm:t>
    </dgm:pt>
    <dgm:pt modelId="{06246471-8B7C-418E-A282-3397E1AEE73E}" type="sibTrans" cxnId="{95E2493F-38E5-418B-8331-8AAB0520F9E5}">
      <dgm:prSet/>
      <dgm:spPr/>
      <dgm:t>
        <a:bodyPr/>
        <a:lstStyle/>
        <a:p>
          <a:endParaRPr lang="en-CA"/>
        </a:p>
      </dgm:t>
    </dgm:pt>
    <dgm:pt modelId="{BA31F817-4B1D-4F68-8963-1915902B18D0}" type="pres">
      <dgm:prSet presAssocID="{F700FA62-1508-41AA-A55B-7F1A64FC152A}" presName="linear" presStyleCnt="0">
        <dgm:presLayoutVars>
          <dgm:animLvl val="lvl"/>
          <dgm:resizeHandles val="exact"/>
        </dgm:presLayoutVars>
      </dgm:prSet>
      <dgm:spPr/>
    </dgm:pt>
    <dgm:pt modelId="{885CC68C-FFB3-4023-9DA7-DEFD6BE0ED88}" type="pres">
      <dgm:prSet presAssocID="{1012FAE5-E98C-43FC-B474-DEC1447D2D44}" presName="parentText" presStyleLbl="node1" presStyleIdx="0" presStyleCnt="1">
        <dgm:presLayoutVars>
          <dgm:chMax val="0"/>
          <dgm:bulletEnabled val="1"/>
        </dgm:presLayoutVars>
      </dgm:prSet>
      <dgm:spPr/>
    </dgm:pt>
  </dgm:ptLst>
  <dgm:cxnLst>
    <dgm:cxn modelId="{95E2493F-38E5-418B-8331-8AAB0520F9E5}" srcId="{F700FA62-1508-41AA-A55B-7F1A64FC152A}" destId="{1012FAE5-E98C-43FC-B474-DEC1447D2D44}" srcOrd="0" destOrd="0" parTransId="{9A94FF87-C358-4537-9DAD-A86FD3F8823C}" sibTransId="{06246471-8B7C-418E-A282-3397E1AEE73E}"/>
    <dgm:cxn modelId="{5B3D0E6B-0DB2-4B2E-B48E-DE08B4CF7309}" type="presOf" srcId="{F700FA62-1508-41AA-A55B-7F1A64FC152A}" destId="{BA31F817-4B1D-4F68-8963-1915902B18D0}" srcOrd="0" destOrd="0" presId="urn:microsoft.com/office/officeart/2005/8/layout/vList2"/>
    <dgm:cxn modelId="{465E408E-67B2-48E0-845C-786A527FAE72}" type="presOf" srcId="{1012FAE5-E98C-43FC-B474-DEC1447D2D44}" destId="{885CC68C-FFB3-4023-9DA7-DEFD6BE0ED88}" srcOrd="0" destOrd="0" presId="urn:microsoft.com/office/officeart/2005/8/layout/vList2"/>
    <dgm:cxn modelId="{BC6FBFB9-6FA2-460E-BBC1-E3337AFD1558}" type="presParOf" srcId="{BA31F817-4B1D-4F68-8963-1915902B18D0}" destId="{885CC68C-FFB3-4023-9DA7-DEFD6BE0ED88}"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8F6EC3D-4294-4ABA-83EB-9FF61AC1031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CA"/>
        </a:p>
      </dgm:t>
    </dgm:pt>
    <dgm:pt modelId="{35234DE2-2601-4703-A6B2-976F88CED5B9}">
      <dgm:prSet/>
      <dgm:spPr/>
      <dgm:t>
        <a:bodyPr/>
        <a:lstStyle/>
        <a:p>
          <a:r>
            <a:rPr lang="en-CA" dirty="0"/>
            <a:t>More churners on clients using own cell phones</a:t>
          </a:r>
        </a:p>
      </dgm:t>
    </dgm:pt>
    <dgm:pt modelId="{96647029-5D25-49E5-A990-B8CAA72CC502}" type="parTrans" cxnId="{C5E21FC3-83CC-44E8-A17D-A125052540A2}">
      <dgm:prSet/>
      <dgm:spPr/>
      <dgm:t>
        <a:bodyPr/>
        <a:lstStyle/>
        <a:p>
          <a:endParaRPr lang="en-CA"/>
        </a:p>
      </dgm:t>
    </dgm:pt>
    <dgm:pt modelId="{5AA20FFA-D8A9-483F-8FDF-396A64650EC7}" type="sibTrans" cxnId="{C5E21FC3-83CC-44E8-A17D-A125052540A2}">
      <dgm:prSet/>
      <dgm:spPr/>
      <dgm:t>
        <a:bodyPr/>
        <a:lstStyle/>
        <a:p>
          <a:endParaRPr lang="en-CA"/>
        </a:p>
      </dgm:t>
    </dgm:pt>
    <dgm:pt modelId="{D268E27B-A3D9-47C8-B877-F4ED3A9327FA}" type="pres">
      <dgm:prSet presAssocID="{E8F6EC3D-4294-4ABA-83EB-9FF61AC10312}" presName="linear" presStyleCnt="0">
        <dgm:presLayoutVars>
          <dgm:animLvl val="lvl"/>
          <dgm:resizeHandles val="exact"/>
        </dgm:presLayoutVars>
      </dgm:prSet>
      <dgm:spPr/>
    </dgm:pt>
    <dgm:pt modelId="{654EC334-B9E1-4233-AFCE-903E324DEED8}" type="pres">
      <dgm:prSet presAssocID="{35234DE2-2601-4703-A6B2-976F88CED5B9}" presName="parentText" presStyleLbl="node1" presStyleIdx="0" presStyleCnt="1">
        <dgm:presLayoutVars>
          <dgm:chMax val="0"/>
          <dgm:bulletEnabled val="1"/>
        </dgm:presLayoutVars>
      </dgm:prSet>
      <dgm:spPr/>
    </dgm:pt>
  </dgm:ptLst>
  <dgm:cxnLst>
    <dgm:cxn modelId="{08CC0B72-2604-4659-B2DE-97CFB8E81531}" type="presOf" srcId="{E8F6EC3D-4294-4ABA-83EB-9FF61AC10312}" destId="{D268E27B-A3D9-47C8-B877-F4ED3A9327FA}" srcOrd="0" destOrd="0" presId="urn:microsoft.com/office/officeart/2005/8/layout/vList2"/>
    <dgm:cxn modelId="{D4B9B999-EC58-4D5C-94DB-C01E3BF1F2CF}" type="presOf" srcId="{35234DE2-2601-4703-A6B2-976F88CED5B9}" destId="{654EC334-B9E1-4233-AFCE-903E324DEED8}" srcOrd="0" destOrd="0" presId="urn:microsoft.com/office/officeart/2005/8/layout/vList2"/>
    <dgm:cxn modelId="{C5E21FC3-83CC-44E8-A17D-A125052540A2}" srcId="{E8F6EC3D-4294-4ABA-83EB-9FF61AC10312}" destId="{35234DE2-2601-4703-A6B2-976F88CED5B9}" srcOrd="0" destOrd="0" parTransId="{96647029-5D25-49E5-A990-B8CAA72CC502}" sibTransId="{5AA20FFA-D8A9-483F-8FDF-396A64650EC7}"/>
    <dgm:cxn modelId="{9D4368B8-CBD2-4CB6-9AFB-199CFB4C6C1E}" type="presParOf" srcId="{D268E27B-A3D9-47C8-B877-F4ED3A9327FA}" destId="{654EC334-B9E1-4233-AFCE-903E324DEED8}"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02564DA-CC83-4DCC-8A7C-64144535D7D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4A32DE63-527D-4B21-8A1D-56AE7226899F}">
      <dgm:prSet/>
      <dgm:spPr>
        <a:solidFill>
          <a:schemeClr val="bg2">
            <a:lumMod val="50000"/>
          </a:schemeClr>
        </a:solidFill>
      </dgm:spPr>
      <dgm:t>
        <a:bodyPr/>
        <a:lstStyle/>
        <a:p>
          <a:r>
            <a:rPr lang="en-CA" dirty="0"/>
            <a:t>SAMPLE T-TEST FOR STUDY VARIABLE ANALYSIS</a:t>
          </a:r>
        </a:p>
      </dgm:t>
    </dgm:pt>
    <dgm:pt modelId="{66073142-B820-4818-80C9-028825BAC937}" type="parTrans" cxnId="{F144AA18-76C3-4E95-89B1-123747252C06}">
      <dgm:prSet/>
      <dgm:spPr/>
      <dgm:t>
        <a:bodyPr/>
        <a:lstStyle/>
        <a:p>
          <a:endParaRPr lang="en-CA"/>
        </a:p>
      </dgm:t>
    </dgm:pt>
    <dgm:pt modelId="{841331D9-562E-4300-AEA1-C236F1BA4851}" type="sibTrans" cxnId="{F144AA18-76C3-4E95-89B1-123747252C06}">
      <dgm:prSet/>
      <dgm:spPr/>
      <dgm:t>
        <a:bodyPr/>
        <a:lstStyle/>
        <a:p>
          <a:endParaRPr lang="en-CA"/>
        </a:p>
      </dgm:t>
    </dgm:pt>
    <dgm:pt modelId="{9D4178A2-2169-4F79-B321-BE92C8CDC189}" type="pres">
      <dgm:prSet presAssocID="{F02564DA-CC83-4DCC-8A7C-64144535D7D5}" presName="linear" presStyleCnt="0">
        <dgm:presLayoutVars>
          <dgm:animLvl val="lvl"/>
          <dgm:resizeHandles val="exact"/>
        </dgm:presLayoutVars>
      </dgm:prSet>
      <dgm:spPr/>
    </dgm:pt>
    <dgm:pt modelId="{07E3CC34-FB38-4BD5-BC1A-FDA2698B2924}" type="pres">
      <dgm:prSet presAssocID="{4A32DE63-527D-4B21-8A1D-56AE7226899F}" presName="parentText" presStyleLbl="node1" presStyleIdx="0" presStyleCnt="1">
        <dgm:presLayoutVars>
          <dgm:chMax val="0"/>
          <dgm:bulletEnabled val="1"/>
        </dgm:presLayoutVars>
      </dgm:prSet>
      <dgm:spPr/>
    </dgm:pt>
  </dgm:ptLst>
  <dgm:cxnLst>
    <dgm:cxn modelId="{F144AA18-76C3-4E95-89B1-123747252C06}" srcId="{F02564DA-CC83-4DCC-8A7C-64144535D7D5}" destId="{4A32DE63-527D-4B21-8A1D-56AE7226899F}" srcOrd="0" destOrd="0" parTransId="{66073142-B820-4818-80C9-028825BAC937}" sibTransId="{841331D9-562E-4300-AEA1-C236F1BA4851}"/>
    <dgm:cxn modelId="{D1D93EDE-A64B-49A6-B5EE-C21B086B7483}" type="presOf" srcId="{F02564DA-CC83-4DCC-8A7C-64144535D7D5}" destId="{9D4178A2-2169-4F79-B321-BE92C8CDC189}" srcOrd="0" destOrd="0" presId="urn:microsoft.com/office/officeart/2005/8/layout/vList2"/>
    <dgm:cxn modelId="{839223E1-4B36-445B-BAD8-FA50D33084BE}" type="presOf" srcId="{4A32DE63-527D-4B21-8A1D-56AE7226899F}" destId="{07E3CC34-FB38-4BD5-BC1A-FDA2698B2924}" srcOrd="0" destOrd="0" presId="urn:microsoft.com/office/officeart/2005/8/layout/vList2"/>
    <dgm:cxn modelId="{1DD29076-055D-4785-89DF-0BFD98801994}" type="presParOf" srcId="{9D4178A2-2169-4F79-B321-BE92C8CDC189}" destId="{07E3CC34-FB38-4BD5-BC1A-FDA2698B292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4D8584-16D3-4B84-877E-BEC9302C207A}"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CA"/>
        </a:p>
      </dgm:t>
    </dgm:pt>
    <dgm:pt modelId="{74A931BA-BE16-441F-8E63-34509350E376}">
      <dgm:prSet/>
      <dgm:spPr/>
      <dgm:t>
        <a:bodyPr/>
        <a:lstStyle/>
        <a:p>
          <a:r>
            <a:rPr lang="en-US"/>
            <a:t>Customer churn reduces profitability through revenue loss</a:t>
          </a:r>
          <a:endParaRPr lang="en-CA"/>
        </a:p>
      </dgm:t>
    </dgm:pt>
    <dgm:pt modelId="{7486A89E-68AF-44AD-9767-870A77BF9BED}" type="parTrans" cxnId="{096D9AEB-E311-4C13-BA67-80690D25507C}">
      <dgm:prSet/>
      <dgm:spPr/>
      <dgm:t>
        <a:bodyPr/>
        <a:lstStyle/>
        <a:p>
          <a:endParaRPr lang="en-CA"/>
        </a:p>
      </dgm:t>
    </dgm:pt>
    <dgm:pt modelId="{2B5575D6-0DE6-4871-A721-3C4688A05111}" type="sibTrans" cxnId="{096D9AEB-E311-4C13-BA67-80690D25507C}">
      <dgm:prSet/>
      <dgm:spPr/>
      <dgm:t>
        <a:bodyPr/>
        <a:lstStyle/>
        <a:p>
          <a:endParaRPr lang="en-CA"/>
        </a:p>
      </dgm:t>
    </dgm:pt>
    <dgm:pt modelId="{AAFCBB20-AF54-4BF4-800F-D6983E537990}">
      <dgm:prSet/>
      <dgm:spPr/>
      <dgm:t>
        <a:bodyPr/>
        <a:lstStyle/>
        <a:p>
          <a:r>
            <a:rPr lang="en-US"/>
            <a:t>Churn results in greater marketing and re-acquisition costs</a:t>
          </a:r>
          <a:endParaRPr lang="en-CA"/>
        </a:p>
      </dgm:t>
    </dgm:pt>
    <dgm:pt modelId="{B829AA2A-2D76-4470-896F-E58E34E2AAEB}" type="parTrans" cxnId="{67BFC2CB-B0F9-4466-9511-B6A2DE75F630}">
      <dgm:prSet/>
      <dgm:spPr/>
      <dgm:t>
        <a:bodyPr/>
        <a:lstStyle/>
        <a:p>
          <a:endParaRPr lang="en-CA"/>
        </a:p>
      </dgm:t>
    </dgm:pt>
    <dgm:pt modelId="{5ADF2084-42B6-47D1-BB64-8AB2904B35F3}" type="sibTrans" cxnId="{67BFC2CB-B0F9-4466-9511-B6A2DE75F630}">
      <dgm:prSet/>
      <dgm:spPr/>
      <dgm:t>
        <a:bodyPr/>
        <a:lstStyle/>
        <a:p>
          <a:endParaRPr lang="en-CA"/>
        </a:p>
      </dgm:t>
    </dgm:pt>
    <dgm:pt modelId="{165D4DF2-0A64-4A8A-B089-71D61EC44822}">
      <dgm:prSet/>
      <dgm:spPr/>
      <dgm:t>
        <a:bodyPr/>
        <a:lstStyle/>
        <a:p>
          <a:r>
            <a:rPr lang="en-US"/>
            <a:t>The probability of selling to an existing customer is a lot higher than to a new prospect</a:t>
          </a:r>
          <a:endParaRPr lang="en-CA"/>
        </a:p>
      </dgm:t>
    </dgm:pt>
    <dgm:pt modelId="{1EAB1C8E-150F-4220-93F1-1C5C93F9CDC7}" type="parTrans" cxnId="{1B2ECCC6-2860-4074-B5B3-42573D4BDC17}">
      <dgm:prSet/>
      <dgm:spPr/>
      <dgm:t>
        <a:bodyPr/>
        <a:lstStyle/>
        <a:p>
          <a:endParaRPr lang="en-CA"/>
        </a:p>
      </dgm:t>
    </dgm:pt>
    <dgm:pt modelId="{C60BFB31-BD37-4527-80CF-F56F1753202E}" type="sibTrans" cxnId="{1B2ECCC6-2860-4074-B5B3-42573D4BDC17}">
      <dgm:prSet/>
      <dgm:spPr/>
      <dgm:t>
        <a:bodyPr/>
        <a:lstStyle/>
        <a:p>
          <a:endParaRPr lang="en-CA"/>
        </a:p>
      </dgm:t>
    </dgm:pt>
    <dgm:pt modelId="{06D7853E-B578-4188-ADB8-7E5A56812052}">
      <dgm:prSet/>
      <dgm:spPr/>
      <dgm:t>
        <a:bodyPr/>
        <a:lstStyle/>
        <a:p>
          <a:r>
            <a:rPr lang="en-US"/>
            <a:t>Knowing the customer churn rate is helpful for calculating customer lifetime value</a:t>
          </a:r>
          <a:endParaRPr lang="en-CA"/>
        </a:p>
      </dgm:t>
    </dgm:pt>
    <dgm:pt modelId="{FFF8EFF6-D675-4EB2-AF52-0A988C44B264}" type="parTrans" cxnId="{CBD3299D-0C3C-48EF-94AF-70D737E13F58}">
      <dgm:prSet/>
      <dgm:spPr/>
      <dgm:t>
        <a:bodyPr/>
        <a:lstStyle/>
        <a:p>
          <a:endParaRPr lang="en-CA"/>
        </a:p>
      </dgm:t>
    </dgm:pt>
    <dgm:pt modelId="{D62F23C2-66FF-4BEC-A42C-113B77279883}" type="sibTrans" cxnId="{CBD3299D-0C3C-48EF-94AF-70D737E13F58}">
      <dgm:prSet/>
      <dgm:spPr/>
      <dgm:t>
        <a:bodyPr/>
        <a:lstStyle/>
        <a:p>
          <a:endParaRPr lang="en-CA"/>
        </a:p>
      </dgm:t>
    </dgm:pt>
    <dgm:pt modelId="{3BD8C830-2F04-40CF-9F4C-ACE2CD421782}">
      <dgm:prSet/>
      <dgm:spPr/>
      <dgm:t>
        <a:bodyPr/>
        <a:lstStyle/>
        <a:p>
          <a:r>
            <a:rPr lang="en-US"/>
            <a:t>It is a measure of a company’s health and long-term prospects</a:t>
          </a:r>
          <a:endParaRPr lang="en-CA"/>
        </a:p>
      </dgm:t>
    </dgm:pt>
    <dgm:pt modelId="{78DF3E9A-DCD1-4235-A781-2755CD820BD0}" type="parTrans" cxnId="{86E69A87-C8F4-49EF-B40C-C01CE29E21BC}">
      <dgm:prSet/>
      <dgm:spPr/>
      <dgm:t>
        <a:bodyPr/>
        <a:lstStyle/>
        <a:p>
          <a:endParaRPr lang="en-CA"/>
        </a:p>
      </dgm:t>
    </dgm:pt>
    <dgm:pt modelId="{0A7FD2C5-9363-48CF-B237-BE4F3DD3FBEF}" type="sibTrans" cxnId="{86E69A87-C8F4-49EF-B40C-C01CE29E21BC}">
      <dgm:prSet/>
      <dgm:spPr/>
      <dgm:t>
        <a:bodyPr/>
        <a:lstStyle/>
        <a:p>
          <a:endParaRPr lang="en-CA"/>
        </a:p>
      </dgm:t>
    </dgm:pt>
    <dgm:pt modelId="{5B40CDA3-D3C8-4C7B-A57D-AF53F2E516E8}">
      <dgm:prSet/>
      <dgm:spPr/>
      <dgm:t>
        <a:bodyPr/>
        <a:lstStyle/>
        <a:p>
          <a:r>
            <a:rPr lang="en-US"/>
            <a:t>Customer churn determines whether customer retention is improving</a:t>
          </a:r>
          <a:endParaRPr lang="en-CA"/>
        </a:p>
      </dgm:t>
    </dgm:pt>
    <dgm:pt modelId="{0CC913EF-30ED-446D-B893-CDB935747089}" type="parTrans" cxnId="{FAA172B9-355A-40CA-9674-A41CA774AF8A}">
      <dgm:prSet/>
      <dgm:spPr/>
      <dgm:t>
        <a:bodyPr/>
        <a:lstStyle/>
        <a:p>
          <a:endParaRPr lang="en-CA"/>
        </a:p>
      </dgm:t>
    </dgm:pt>
    <dgm:pt modelId="{F4938F59-7C78-4759-A564-314D622A703D}" type="sibTrans" cxnId="{FAA172B9-355A-40CA-9674-A41CA774AF8A}">
      <dgm:prSet/>
      <dgm:spPr/>
      <dgm:t>
        <a:bodyPr/>
        <a:lstStyle/>
        <a:p>
          <a:endParaRPr lang="en-CA"/>
        </a:p>
      </dgm:t>
    </dgm:pt>
    <dgm:pt modelId="{FADAFB4A-28D3-436D-9CD5-714A8F60511B}">
      <dgm:prSet/>
      <dgm:spPr/>
      <dgm:t>
        <a:bodyPr/>
        <a:lstStyle/>
        <a:p>
          <a:r>
            <a:rPr lang="en-US"/>
            <a:t>It helps identify which customers and segments are the best fit for your product</a:t>
          </a:r>
          <a:endParaRPr lang="en-CA"/>
        </a:p>
      </dgm:t>
    </dgm:pt>
    <dgm:pt modelId="{57B1ADB1-854E-454D-A363-220ACFF2A2EC}" type="parTrans" cxnId="{7C07DBB4-665B-4DBC-8D21-1E85E0875F79}">
      <dgm:prSet/>
      <dgm:spPr/>
      <dgm:t>
        <a:bodyPr/>
        <a:lstStyle/>
        <a:p>
          <a:endParaRPr lang="en-CA"/>
        </a:p>
      </dgm:t>
    </dgm:pt>
    <dgm:pt modelId="{B164D17D-508B-4E05-B7C2-F3210873F5B5}" type="sibTrans" cxnId="{7C07DBB4-665B-4DBC-8D21-1E85E0875F79}">
      <dgm:prSet/>
      <dgm:spPr/>
      <dgm:t>
        <a:bodyPr/>
        <a:lstStyle/>
        <a:p>
          <a:endParaRPr lang="en-CA"/>
        </a:p>
      </dgm:t>
    </dgm:pt>
    <dgm:pt modelId="{EDFB826D-FECC-45C6-8842-9A4B2D2B5697}" type="pres">
      <dgm:prSet presAssocID="{C74D8584-16D3-4B84-877E-BEC9302C207A}" presName="CompostProcess" presStyleCnt="0">
        <dgm:presLayoutVars>
          <dgm:dir/>
          <dgm:resizeHandles val="exact"/>
        </dgm:presLayoutVars>
      </dgm:prSet>
      <dgm:spPr/>
    </dgm:pt>
    <dgm:pt modelId="{B32809A3-9479-41E9-95F2-5EBA19DF66A9}" type="pres">
      <dgm:prSet presAssocID="{C74D8584-16D3-4B84-877E-BEC9302C207A}" presName="arrow" presStyleLbl="bgShp" presStyleIdx="0" presStyleCnt="1"/>
      <dgm:spPr/>
    </dgm:pt>
    <dgm:pt modelId="{1050E890-297F-4D7C-A6C4-F3C72529C47E}" type="pres">
      <dgm:prSet presAssocID="{C74D8584-16D3-4B84-877E-BEC9302C207A}" presName="linearProcess" presStyleCnt="0"/>
      <dgm:spPr/>
    </dgm:pt>
    <dgm:pt modelId="{8DC1DAEC-2012-4671-B348-5A354FC92032}" type="pres">
      <dgm:prSet presAssocID="{74A931BA-BE16-441F-8E63-34509350E376}" presName="textNode" presStyleLbl="node1" presStyleIdx="0" presStyleCnt="7">
        <dgm:presLayoutVars>
          <dgm:bulletEnabled val="1"/>
        </dgm:presLayoutVars>
      </dgm:prSet>
      <dgm:spPr/>
    </dgm:pt>
    <dgm:pt modelId="{3A1D4AF1-13B8-4C08-903E-B7A33B606029}" type="pres">
      <dgm:prSet presAssocID="{2B5575D6-0DE6-4871-A721-3C4688A05111}" presName="sibTrans" presStyleCnt="0"/>
      <dgm:spPr/>
    </dgm:pt>
    <dgm:pt modelId="{509A218A-6B9B-43E2-B859-23D89052E682}" type="pres">
      <dgm:prSet presAssocID="{AAFCBB20-AF54-4BF4-800F-D6983E537990}" presName="textNode" presStyleLbl="node1" presStyleIdx="1" presStyleCnt="7">
        <dgm:presLayoutVars>
          <dgm:bulletEnabled val="1"/>
        </dgm:presLayoutVars>
      </dgm:prSet>
      <dgm:spPr/>
    </dgm:pt>
    <dgm:pt modelId="{63E8688E-F26B-4C59-A54A-045D3B19AE73}" type="pres">
      <dgm:prSet presAssocID="{5ADF2084-42B6-47D1-BB64-8AB2904B35F3}" presName="sibTrans" presStyleCnt="0"/>
      <dgm:spPr/>
    </dgm:pt>
    <dgm:pt modelId="{E4A70F2B-5790-4E75-80A5-1C3D5179F42A}" type="pres">
      <dgm:prSet presAssocID="{165D4DF2-0A64-4A8A-B089-71D61EC44822}" presName="textNode" presStyleLbl="node1" presStyleIdx="2" presStyleCnt="7">
        <dgm:presLayoutVars>
          <dgm:bulletEnabled val="1"/>
        </dgm:presLayoutVars>
      </dgm:prSet>
      <dgm:spPr/>
    </dgm:pt>
    <dgm:pt modelId="{63670869-7A1F-4A93-8033-7DB9001B4162}" type="pres">
      <dgm:prSet presAssocID="{C60BFB31-BD37-4527-80CF-F56F1753202E}" presName="sibTrans" presStyleCnt="0"/>
      <dgm:spPr/>
    </dgm:pt>
    <dgm:pt modelId="{8FAEEB82-5F68-42CA-80C5-6E8566290B54}" type="pres">
      <dgm:prSet presAssocID="{06D7853E-B578-4188-ADB8-7E5A56812052}" presName="textNode" presStyleLbl="node1" presStyleIdx="3" presStyleCnt="7">
        <dgm:presLayoutVars>
          <dgm:bulletEnabled val="1"/>
        </dgm:presLayoutVars>
      </dgm:prSet>
      <dgm:spPr/>
    </dgm:pt>
    <dgm:pt modelId="{3E199E31-77EE-4865-8A3A-5B9A404DD7B6}" type="pres">
      <dgm:prSet presAssocID="{D62F23C2-66FF-4BEC-A42C-113B77279883}" presName="sibTrans" presStyleCnt="0"/>
      <dgm:spPr/>
    </dgm:pt>
    <dgm:pt modelId="{FA74F5C8-43DB-42DB-9F8D-51C21225ED21}" type="pres">
      <dgm:prSet presAssocID="{3BD8C830-2F04-40CF-9F4C-ACE2CD421782}" presName="textNode" presStyleLbl="node1" presStyleIdx="4" presStyleCnt="7">
        <dgm:presLayoutVars>
          <dgm:bulletEnabled val="1"/>
        </dgm:presLayoutVars>
      </dgm:prSet>
      <dgm:spPr/>
    </dgm:pt>
    <dgm:pt modelId="{6BC604E3-1A9B-4BE1-BBFB-64EDB87006C2}" type="pres">
      <dgm:prSet presAssocID="{0A7FD2C5-9363-48CF-B237-BE4F3DD3FBEF}" presName="sibTrans" presStyleCnt="0"/>
      <dgm:spPr/>
    </dgm:pt>
    <dgm:pt modelId="{A3CB051F-315C-4133-A1EE-88E813235FC2}" type="pres">
      <dgm:prSet presAssocID="{5B40CDA3-D3C8-4C7B-A57D-AF53F2E516E8}" presName="textNode" presStyleLbl="node1" presStyleIdx="5" presStyleCnt="7">
        <dgm:presLayoutVars>
          <dgm:bulletEnabled val="1"/>
        </dgm:presLayoutVars>
      </dgm:prSet>
      <dgm:spPr/>
    </dgm:pt>
    <dgm:pt modelId="{2D0777A6-EE5B-4063-9821-103C183C5FB7}" type="pres">
      <dgm:prSet presAssocID="{F4938F59-7C78-4759-A564-314D622A703D}" presName="sibTrans" presStyleCnt="0"/>
      <dgm:spPr/>
    </dgm:pt>
    <dgm:pt modelId="{EDF85B3D-2FBE-4541-9D2C-A72EF5711E0C}" type="pres">
      <dgm:prSet presAssocID="{FADAFB4A-28D3-436D-9CD5-714A8F60511B}" presName="textNode" presStyleLbl="node1" presStyleIdx="6" presStyleCnt="7">
        <dgm:presLayoutVars>
          <dgm:bulletEnabled val="1"/>
        </dgm:presLayoutVars>
      </dgm:prSet>
      <dgm:spPr/>
    </dgm:pt>
  </dgm:ptLst>
  <dgm:cxnLst>
    <dgm:cxn modelId="{AD332D0B-3533-4272-B1B6-274949C923B4}" type="presOf" srcId="{06D7853E-B578-4188-ADB8-7E5A56812052}" destId="{8FAEEB82-5F68-42CA-80C5-6E8566290B54}" srcOrd="0" destOrd="0" presId="urn:microsoft.com/office/officeart/2005/8/layout/hProcess9"/>
    <dgm:cxn modelId="{9921CE1B-D753-474F-AE2A-EEE10485F66E}" type="presOf" srcId="{C74D8584-16D3-4B84-877E-BEC9302C207A}" destId="{EDFB826D-FECC-45C6-8842-9A4B2D2B5697}" srcOrd="0" destOrd="0" presId="urn:microsoft.com/office/officeart/2005/8/layout/hProcess9"/>
    <dgm:cxn modelId="{0505152A-04EA-457B-AB69-B233B13F4B66}" type="presOf" srcId="{3BD8C830-2F04-40CF-9F4C-ACE2CD421782}" destId="{FA74F5C8-43DB-42DB-9F8D-51C21225ED21}" srcOrd="0" destOrd="0" presId="urn:microsoft.com/office/officeart/2005/8/layout/hProcess9"/>
    <dgm:cxn modelId="{3C7C1953-5A12-4F07-8511-386A073DF9DB}" type="presOf" srcId="{FADAFB4A-28D3-436D-9CD5-714A8F60511B}" destId="{EDF85B3D-2FBE-4541-9D2C-A72EF5711E0C}" srcOrd="0" destOrd="0" presId="urn:microsoft.com/office/officeart/2005/8/layout/hProcess9"/>
    <dgm:cxn modelId="{85EB7E5A-6798-4DAF-A9A1-B43A2A48E8C2}" type="presOf" srcId="{165D4DF2-0A64-4A8A-B089-71D61EC44822}" destId="{E4A70F2B-5790-4E75-80A5-1C3D5179F42A}" srcOrd="0" destOrd="0" presId="urn:microsoft.com/office/officeart/2005/8/layout/hProcess9"/>
    <dgm:cxn modelId="{86E69A87-C8F4-49EF-B40C-C01CE29E21BC}" srcId="{C74D8584-16D3-4B84-877E-BEC9302C207A}" destId="{3BD8C830-2F04-40CF-9F4C-ACE2CD421782}" srcOrd="4" destOrd="0" parTransId="{78DF3E9A-DCD1-4235-A781-2755CD820BD0}" sibTransId="{0A7FD2C5-9363-48CF-B237-BE4F3DD3FBEF}"/>
    <dgm:cxn modelId="{989A598C-3799-484C-AD72-9AC5D644E0E2}" type="presOf" srcId="{AAFCBB20-AF54-4BF4-800F-D6983E537990}" destId="{509A218A-6B9B-43E2-B859-23D89052E682}" srcOrd="0" destOrd="0" presId="urn:microsoft.com/office/officeart/2005/8/layout/hProcess9"/>
    <dgm:cxn modelId="{CBD3299D-0C3C-48EF-94AF-70D737E13F58}" srcId="{C74D8584-16D3-4B84-877E-BEC9302C207A}" destId="{06D7853E-B578-4188-ADB8-7E5A56812052}" srcOrd="3" destOrd="0" parTransId="{FFF8EFF6-D675-4EB2-AF52-0A988C44B264}" sibTransId="{D62F23C2-66FF-4BEC-A42C-113B77279883}"/>
    <dgm:cxn modelId="{7C07DBB4-665B-4DBC-8D21-1E85E0875F79}" srcId="{C74D8584-16D3-4B84-877E-BEC9302C207A}" destId="{FADAFB4A-28D3-436D-9CD5-714A8F60511B}" srcOrd="6" destOrd="0" parTransId="{57B1ADB1-854E-454D-A363-220ACFF2A2EC}" sibTransId="{B164D17D-508B-4E05-B7C2-F3210873F5B5}"/>
    <dgm:cxn modelId="{FAA172B9-355A-40CA-9674-A41CA774AF8A}" srcId="{C74D8584-16D3-4B84-877E-BEC9302C207A}" destId="{5B40CDA3-D3C8-4C7B-A57D-AF53F2E516E8}" srcOrd="5" destOrd="0" parTransId="{0CC913EF-30ED-446D-B893-CDB935747089}" sibTransId="{F4938F59-7C78-4759-A564-314D622A703D}"/>
    <dgm:cxn modelId="{1B2ECCC6-2860-4074-B5B3-42573D4BDC17}" srcId="{C74D8584-16D3-4B84-877E-BEC9302C207A}" destId="{165D4DF2-0A64-4A8A-B089-71D61EC44822}" srcOrd="2" destOrd="0" parTransId="{1EAB1C8E-150F-4220-93F1-1C5C93F9CDC7}" sibTransId="{C60BFB31-BD37-4527-80CF-F56F1753202E}"/>
    <dgm:cxn modelId="{67BFC2CB-B0F9-4466-9511-B6A2DE75F630}" srcId="{C74D8584-16D3-4B84-877E-BEC9302C207A}" destId="{AAFCBB20-AF54-4BF4-800F-D6983E537990}" srcOrd="1" destOrd="0" parTransId="{B829AA2A-2D76-4470-896F-E58E34E2AAEB}" sibTransId="{5ADF2084-42B6-47D1-BB64-8AB2904B35F3}"/>
    <dgm:cxn modelId="{C5165EDD-BF0F-4729-BD09-C311F5FB37A7}" type="presOf" srcId="{5B40CDA3-D3C8-4C7B-A57D-AF53F2E516E8}" destId="{A3CB051F-315C-4133-A1EE-88E813235FC2}" srcOrd="0" destOrd="0" presId="urn:microsoft.com/office/officeart/2005/8/layout/hProcess9"/>
    <dgm:cxn modelId="{096D9AEB-E311-4C13-BA67-80690D25507C}" srcId="{C74D8584-16D3-4B84-877E-BEC9302C207A}" destId="{74A931BA-BE16-441F-8E63-34509350E376}" srcOrd="0" destOrd="0" parTransId="{7486A89E-68AF-44AD-9767-870A77BF9BED}" sibTransId="{2B5575D6-0DE6-4871-A721-3C4688A05111}"/>
    <dgm:cxn modelId="{AEF721EC-9863-4653-9AFA-29A2BEFA5F12}" type="presOf" srcId="{74A931BA-BE16-441F-8E63-34509350E376}" destId="{8DC1DAEC-2012-4671-B348-5A354FC92032}" srcOrd="0" destOrd="0" presId="urn:microsoft.com/office/officeart/2005/8/layout/hProcess9"/>
    <dgm:cxn modelId="{ACC7352F-5C4B-42DD-AACF-A9F36194E878}" type="presParOf" srcId="{EDFB826D-FECC-45C6-8842-9A4B2D2B5697}" destId="{B32809A3-9479-41E9-95F2-5EBA19DF66A9}" srcOrd="0" destOrd="0" presId="urn:microsoft.com/office/officeart/2005/8/layout/hProcess9"/>
    <dgm:cxn modelId="{AB6F3539-7AA3-4AEA-A5B2-43604F287997}" type="presParOf" srcId="{EDFB826D-FECC-45C6-8842-9A4B2D2B5697}" destId="{1050E890-297F-4D7C-A6C4-F3C72529C47E}" srcOrd="1" destOrd="0" presId="urn:microsoft.com/office/officeart/2005/8/layout/hProcess9"/>
    <dgm:cxn modelId="{FA1B2CE8-08EB-47DA-908E-5FFD3D9E809C}" type="presParOf" srcId="{1050E890-297F-4D7C-A6C4-F3C72529C47E}" destId="{8DC1DAEC-2012-4671-B348-5A354FC92032}" srcOrd="0" destOrd="0" presId="urn:microsoft.com/office/officeart/2005/8/layout/hProcess9"/>
    <dgm:cxn modelId="{D540A1D1-C156-4C95-A1BD-D8E84F76531C}" type="presParOf" srcId="{1050E890-297F-4D7C-A6C4-F3C72529C47E}" destId="{3A1D4AF1-13B8-4C08-903E-B7A33B606029}" srcOrd="1" destOrd="0" presId="urn:microsoft.com/office/officeart/2005/8/layout/hProcess9"/>
    <dgm:cxn modelId="{D5A109CE-2E70-4A2D-8794-C5466B58DDCE}" type="presParOf" srcId="{1050E890-297F-4D7C-A6C4-F3C72529C47E}" destId="{509A218A-6B9B-43E2-B859-23D89052E682}" srcOrd="2" destOrd="0" presId="urn:microsoft.com/office/officeart/2005/8/layout/hProcess9"/>
    <dgm:cxn modelId="{94AEB76C-DDD4-4CBA-84D6-BFD90586167C}" type="presParOf" srcId="{1050E890-297F-4D7C-A6C4-F3C72529C47E}" destId="{63E8688E-F26B-4C59-A54A-045D3B19AE73}" srcOrd="3" destOrd="0" presId="urn:microsoft.com/office/officeart/2005/8/layout/hProcess9"/>
    <dgm:cxn modelId="{91849106-522A-451C-8273-1450B7C7AF0E}" type="presParOf" srcId="{1050E890-297F-4D7C-A6C4-F3C72529C47E}" destId="{E4A70F2B-5790-4E75-80A5-1C3D5179F42A}" srcOrd="4" destOrd="0" presId="urn:microsoft.com/office/officeart/2005/8/layout/hProcess9"/>
    <dgm:cxn modelId="{E4B4F1D4-E41E-4A6A-A7D9-27CAEFBF4380}" type="presParOf" srcId="{1050E890-297F-4D7C-A6C4-F3C72529C47E}" destId="{63670869-7A1F-4A93-8033-7DB9001B4162}" srcOrd="5" destOrd="0" presId="urn:microsoft.com/office/officeart/2005/8/layout/hProcess9"/>
    <dgm:cxn modelId="{A018885D-D6ED-4473-9D17-3660D796F7F1}" type="presParOf" srcId="{1050E890-297F-4D7C-A6C4-F3C72529C47E}" destId="{8FAEEB82-5F68-42CA-80C5-6E8566290B54}" srcOrd="6" destOrd="0" presId="urn:microsoft.com/office/officeart/2005/8/layout/hProcess9"/>
    <dgm:cxn modelId="{CB6A39CD-32D8-4CAE-8D4B-C25C658BC717}" type="presParOf" srcId="{1050E890-297F-4D7C-A6C4-F3C72529C47E}" destId="{3E199E31-77EE-4865-8A3A-5B9A404DD7B6}" srcOrd="7" destOrd="0" presId="urn:microsoft.com/office/officeart/2005/8/layout/hProcess9"/>
    <dgm:cxn modelId="{AAB1D57D-2051-42B4-A467-4FB31BA4661A}" type="presParOf" srcId="{1050E890-297F-4D7C-A6C4-F3C72529C47E}" destId="{FA74F5C8-43DB-42DB-9F8D-51C21225ED21}" srcOrd="8" destOrd="0" presId="urn:microsoft.com/office/officeart/2005/8/layout/hProcess9"/>
    <dgm:cxn modelId="{0B7DE7B5-197F-4ED7-B2E8-1862EE1C0B3C}" type="presParOf" srcId="{1050E890-297F-4D7C-A6C4-F3C72529C47E}" destId="{6BC604E3-1A9B-4BE1-BBFB-64EDB87006C2}" srcOrd="9" destOrd="0" presId="urn:microsoft.com/office/officeart/2005/8/layout/hProcess9"/>
    <dgm:cxn modelId="{299AF274-ABFD-4422-930D-4B1EEFE1A1E9}" type="presParOf" srcId="{1050E890-297F-4D7C-A6C4-F3C72529C47E}" destId="{A3CB051F-315C-4133-A1EE-88E813235FC2}" srcOrd="10" destOrd="0" presId="urn:microsoft.com/office/officeart/2005/8/layout/hProcess9"/>
    <dgm:cxn modelId="{7FBC222C-47AA-4ABD-8C13-D9812DEF7C8D}" type="presParOf" srcId="{1050E890-297F-4D7C-A6C4-F3C72529C47E}" destId="{2D0777A6-EE5B-4063-9821-103C183C5FB7}" srcOrd="11" destOrd="0" presId="urn:microsoft.com/office/officeart/2005/8/layout/hProcess9"/>
    <dgm:cxn modelId="{1AFA737D-42C0-43A8-9077-D3F397B55EE0}" type="presParOf" srcId="{1050E890-297F-4D7C-A6C4-F3C72529C47E}" destId="{EDF85B3D-2FBE-4541-9D2C-A72EF5711E0C}" srcOrd="12"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9090181-BB17-4A91-B5C3-9BF2608C0FA4}"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CA"/>
        </a:p>
      </dgm:t>
    </dgm:pt>
    <dgm:pt modelId="{F065837A-40D6-4C4B-BAAC-0F70DFBEED87}">
      <dgm:prSet/>
      <dgm:spPr/>
      <dgm:t>
        <a:bodyPr/>
        <a:lstStyle/>
        <a:p>
          <a:r>
            <a:rPr lang="en-US" b="1" dirty="0"/>
            <a:t>Inferential Analysis </a:t>
          </a:r>
          <a:r>
            <a:rPr lang="en-US" dirty="0"/>
            <a:t>:</a:t>
          </a:r>
          <a:endParaRPr lang="en-CA" dirty="0"/>
        </a:p>
      </dgm:t>
    </dgm:pt>
    <dgm:pt modelId="{14383B40-6A6A-47DF-8655-48C159415303}" type="parTrans" cxnId="{B3AF13CC-253F-4E77-9B7F-9A3976779061}">
      <dgm:prSet/>
      <dgm:spPr/>
      <dgm:t>
        <a:bodyPr/>
        <a:lstStyle/>
        <a:p>
          <a:endParaRPr lang="en-CA"/>
        </a:p>
      </dgm:t>
    </dgm:pt>
    <dgm:pt modelId="{785F4B35-5116-4615-A587-332A8E739C49}" type="sibTrans" cxnId="{B3AF13CC-253F-4E77-9B7F-9A3976779061}">
      <dgm:prSet/>
      <dgm:spPr/>
      <dgm:t>
        <a:bodyPr/>
        <a:lstStyle/>
        <a:p>
          <a:endParaRPr lang="en-CA"/>
        </a:p>
      </dgm:t>
    </dgm:pt>
    <dgm:pt modelId="{51AC0F3F-72B3-4C68-8023-74CBE2E94DB3}">
      <dgm:prSet/>
      <dgm:spPr/>
      <dgm:t>
        <a:bodyPr/>
        <a:lstStyle/>
        <a:p>
          <a:r>
            <a:rPr lang="en-US" dirty="0"/>
            <a:t>Visually, it appears that all variables are key determinants of churn behavior except occupation or whether someone got new cellphone or not.</a:t>
          </a:r>
          <a:endParaRPr lang="en-CA" dirty="0"/>
        </a:p>
      </dgm:t>
    </dgm:pt>
    <dgm:pt modelId="{9A3FBA85-B295-40AC-8047-15D7FEC1A92E}" type="parTrans" cxnId="{E146CA56-4B25-4E83-AD3C-77B59A47CD17}">
      <dgm:prSet/>
      <dgm:spPr/>
      <dgm:t>
        <a:bodyPr/>
        <a:lstStyle/>
        <a:p>
          <a:endParaRPr lang="en-CA"/>
        </a:p>
      </dgm:t>
    </dgm:pt>
    <dgm:pt modelId="{9BBE1A38-F090-412D-997B-0759CAA03A43}" type="sibTrans" cxnId="{E146CA56-4B25-4E83-AD3C-77B59A47CD17}">
      <dgm:prSet/>
      <dgm:spPr/>
      <dgm:t>
        <a:bodyPr/>
        <a:lstStyle/>
        <a:p>
          <a:endParaRPr lang="en-CA"/>
        </a:p>
      </dgm:t>
    </dgm:pt>
    <dgm:pt modelId="{6EF61A1B-2E90-4F63-B7EB-ECA43A62E573}" type="pres">
      <dgm:prSet presAssocID="{F9090181-BB17-4A91-B5C3-9BF2608C0FA4}" presName="linear" presStyleCnt="0">
        <dgm:presLayoutVars>
          <dgm:animLvl val="lvl"/>
          <dgm:resizeHandles val="exact"/>
        </dgm:presLayoutVars>
      </dgm:prSet>
      <dgm:spPr/>
    </dgm:pt>
    <dgm:pt modelId="{AFA861CC-60F6-412A-B213-E54E52BDA0E2}" type="pres">
      <dgm:prSet presAssocID="{F065837A-40D6-4C4B-BAAC-0F70DFBEED87}" presName="parentText" presStyleLbl="node1" presStyleIdx="0" presStyleCnt="1">
        <dgm:presLayoutVars>
          <dgm:chMax val="0"/>
          <dgm:bulletEnabled val="1"/>
        </dgm:presLayoutVars>
      </dgm:prSet>
      <dgm:spPr/>
    </dgm:pt>
    <dgm:pt modelId="{D82EBF55-3760-48C3-A830-E60D18A6B52B}" type="pres">
      <dgm:prSet presAssocID="{F065837A-40D6-4C4B-BAAC-0F70DFBEED87}" presName="childText" presStyleLbl="revTx" presStyleIdx="0" presStyleCnt="1">
        <dgm:presLayoutVars>
          <dgm:bulletEnabled val="1"/>
        </dgm:presLayoutVars>
      </dgm:prSet>
      <dgm:spPr/>
    </dgm:pt>
  </dgm:ptLst>
  <dgm:cxnLst>
    <dgm:cxn modelId="{E146CA56-4B25-4E83-AD3C-77B59A47CD17}" srcId="{F065837A-40D6-4C4B-BAAC-0F70DFBEED87}" destId="{51AC0F3F-72B3-4C68-8023-74CBE2E94DB3}" srcOrd="0" destOrd="0" parTransId="{9A3FBA85-B295-40AC-8047-15D7FEC1A92E}" sibTransId="{9BBE1A38-F090-412D-997B-0759CAA03A43}"/>
    <dgm:cxn modelId="{34A059BD-78AA-412D-887D-DA981A03C35F}" type="presOf" srcId="{F065837A-40D6-4C4B-BAAC-0F70DFBEED87}" destId="{AFA861CC-60F6-412A-B213-E54E52BDA0E2}" srcOrd="0" destOrd="0" presId="urn:microsoft.com/office/officeart/2005/8/layout/vList2"/>
    <dgm:cxn modelId="{B3AF13CC-253F-4E77-9B7F-9A3976779061}" srcId="{F9090181-BB17-4A91-B5C3-9BF2608C0FA4}" destId="{F065837A-40D6-4C4B-BAAC-0F70DFBEED87}" srcOrd="0" destOrd="0" parTransId="{14383B40-6A6A-47DF-8655-48C159415303}" sibTransId="{785F4B35-5116-4615-A587-332A8E739C49}"/>
    <dgm:cxn modelId="{5B12EADF-7C2D-4EE1-A75A-668F46DD712F}" type="presOf" srcId="{51AC0F3F-72B3-4C68-8023-74CBE2E94DB3}" destId="{D82EBF55-3760-48C3-A830-E60D18A6B52B}" srcOrd="0" destOrd="0" presId="urn:microsoft.com/office/officeart/2005/8/layout/vList2"/>
    <dgm:cxn modelId="{B3B7D1F7-3509-45FB-818A-79D3AACA69BA}" type="presOf" srcId="{F9090181-BB17-4A91-B5C3-9BF2608C0FA4}" destId="{6EF61A1B-2E90-4F63-B7EB-ECA43A62E573}" srcOrd="0" destOrd="0" presId="urn:microsoft.com/office/officeart/2005/8/layout/vList2"/>
    <dgm:cxn modelId="{A318B79C-1145-4990-8965-5F682299C08F}" type="presParOf" srcId="{6EF61A1B-2E90-4F63-B7EB-ECA43A62E573}" destId="{AFA861CC-60F6-412A-B213-E54E52BDA0E2}" srcOrd="0" destOrd="0" presId="urn:microsoft.com/office/officeart/2005/8/layout/vList2"/>
    <dgm:cxn modelId="{E950F32B-BEE2-47D1-9B33-7F1C71FEC979}" type="presParOf" srcId="{6EF61A1B-2E90-4F63-B7EB-ECA43A62E573}" destId="{D82EBF55-3760-48C3-A830-E60D18A6B52B}"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38CD52FC-42C6-4070-B6AB-98A8EF97108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89A07253-58D3-4701-A270-CBA3DFE5BCC4}">
      <dgm:prSet/>
      <dgm:spPr>
        <a:solidFill>
          <a:schemeClr val="accent2">
            <a:lumMod val="75000"/>
          </a:schemeClr>
        </a:solidFill>
      </dgm:spPr>
      <dgm:t>
        <a:bodyPr/>
        <a:lstStyle/>
        <a:p>
          <a:r>
            <a:rPr lang="en-US" dirty="0"/>
            <a:t>Scatterplot matrix</a:t>
          </a:r>
          <a:endParaRPr lang="en-CA" dirty="0"/>
        </a:p>
      </dgm:t>
    </dgm:pt>
    <dgm:pt modelId="{DDA3C185-062C-4E1E-944F-D5E10AF6E53D}" type="parTrans" cxnId="{2EE811AF-5C10-42F1-984F-8BABF7D367A3}">
      <dgm:prSet/>
      <dgm:spPr/>
      <dgm:t>
        <a:bodyPr/>
        <a:lstStyle/>
        <a:p>
          <a:endParaRPr lang="en-CA"/>
        </a:p>
      </dgm:t>
    </dgm:pt>
    <dgm:pt modelId="{9BD59743-C347-4686-BD78-1E9AC1441F92}" type="sibTrans" cxnId="{2EE811AF-5C10-42F1-984F-8BABF7D367A3}">
      <dgm:prSet/>
      <dgm:spPr/>
      <dgm:t>
        <a:bodyPr/>
        <a:lstStyle/>
        <a:p>
          <a:endParaRPr lang="en-CA"/>
        </a:p>
      </dgm:t>
    </dgm:pt>
    <dgm:pt modelId="{60A6D9E7-7683-41DF-9AEA-DC1FD4A2972F}" type="pres">
      <dgm:prSet presAssocID="{38CD52FC-42C6-4070-B6AB-98A8EF971084}" presName="linear" presStyleCnt="0">
        <dgm:presLayoutVars>
          <dgm:animLvl val="lvl"/>
          <dgm:resizeHandles val="exact"/>
        </dgm:presLayoutVars>
      </dgm:prSet>
      <dgm:spPr/>
    </dgm:pt>
    <dgm:pt modelId="{24651D68-C7DF-4776-87E4-8C0265E6C01B}" type="pres">
      <dgm:prSet presAssocID="{89A07253-58D3-4701-A270-CBA3DFE5BCC4}" presName="parentText" presStyleLbl="node1" presStyleIdx="0" presStyleCnt="1" custLinFactNeighborX="4337" custLinFactNeighborY="4359">
        <dgm:presLayoutVars>
          <dgm:chMax val="0"/>
          <dgm:bulletEnabled val="1"/>
        </dgm:presLayoutVars>
      </dgm:prSet>
      <dgm:spPr/>
    </dgm:pt>
  </dgm:ptLst>
  <dgm:cxnLst>
    <dgm:cxn modelId="{1E411E01-B42F-4FBF-BE0F-C0B124F85FEB}" type="presOf" srcId="{38CD52FC-42C6-4070-B6AB-98A8EF971084}" destId="{60A6D9E7-7683-41DF-9AEA-DC1FD4A2972F}" srcOrd="0" destOrd="0" presId="urn:microsoft.com/office/officeart/2005/8/layout/vList2"/>
    <dgm:cxn modelId="{7FA48B5C-42DC-4912-BE6F-48AF484318F1}" type="presOf" srcId="{89A07253-58D3-4701-A270-CBA3DFE5BCC4}" destId="{24651D68-C7DF-4776-87E4-8C0265E6C01B}" srcOrd="0" destOrd="0" presId="urn:microsoft.com/office/officeart/2005/8/layout/vList2"/>
    <dgm:cxn modelId="{2EE811AF-5C10-42F1-984F-8BABF7D367A3}" srcId="{38CD52FC-42C6-4070-B6AB-98A8EF971084}" destId="{89A07253-58D3-4701-A270-CBA3DFE5BCC4}" srcOrd="0" destOrd="0" parTransId="{DDA3C185-062C-4E1E-944F-D5E10AF6E53D}" sibTransId="{9BD59743-C347-4686-BD78-1E9AC1441F92}"/>
    <dgm:cxn modelId="{17418CA7-5D91-4F31-80C8-AEE7EBE902C3}" type="presParOf" srcId="{60A6D9E7-7683-41DF-9AEA-DC1FD4A2972F}" destId="{24651D68-C7DF-4776-87E4-8C0265E6C01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D93B9F9-5A6A-4A1D-8B19-5E2AC163890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CA"/>
        </a:p>
      </dgm:t>
    </dgm:pt>
    <dgm:pt modelId="{FF2FCBE0-9A0B-417E-AF20-1E56FD363707}">
      <dgm:prSet/>
      <dgm:spPr/>
      <dgm:t>
        <a:bodyPr/>
        <a:lstStyle/>
        <a:p>
          <a:r>
            <a:rPr lang="en-US" dirty="0"/>
            <a:t>Plot of continuous data against other continuous variables</a:t>
          </a:r>
          <a:endParaRPr lang="en-CA" dirty="0"/>
        </a:p>
      </dgm:t>
    </dgm:pt>
    <dgm:pt modelId="{81AC3AD0-3695-4E7B-9968-3676B9B6F5BB}" type="parTrans" cxnId="{F154226A-14D9-440D-93F7-1D143ACCE191}">
      <dgm:prSet/>
      <dgm:spPr/>
      <dgm:t>
        <a:bodyPr/>
        <a:lstStyle/>
        <a:p>
          <a:endParaRPr lang="en-CA"/>
        </a:p>
      </dgm:t>
    </dgm:pt>
    <dgm:pt modelId="{CD68C241-CB4F-4AAB-AF25-EBAA93A9BADA}" type="sibTrans" cxnId="{F154226A-14D9-440D-93F7-1D143ACCE191}">
      <dgm:prSet/>
      <dgm:spPr/>
      <dgm:t>
        <a:bodyPr/>
        <a:lstStyle/>
        <a:p>
          <a:endParaRPr lang="en-CA"/>
        </a:p>
      </dgm:t>
    </dgm:pt>
    <dgm:pt modelId="{29192FDF-542E-4F76-87FB-431C0602125C}">
      <dgm:prSet/>
      <dgm:spPr/>
      <dgm:t>
        <a:bodyPr/>
        <a:lstStyle/>
        <a:p>
          <a:r>
            <a:rPr lang="en-US" dirty="0"/>
            <a:t>Assess for multicollinearity between independent variables</a:t>
          </a:r>
          <a:endParaRPr lang="en-CA" dirty="0"/>
        </a:p>
      </dgm:t>
    </dgm:pt>
    <dgm:pt modelId="{DD438276-20F5-430C-A801-6CD6948A9671}" type="parTrans" cxnId="{79B13BDC-6A47-4165-BDA9-7E3AB7490AC9}">
      <dgm:prSet/>
      <dgm:spPr/>
      <dgm:t>
        <a:bodyPr/>
        <a:lstStyle/>
        <a:p>
          <a:endParaRPr lang="en-CA"/>
        </a:p>
      </dgm:t>
    </dgm:pt>
    <dgm:pt modelId="{4E7B5FBC-5DFE-4501-8500-AED32E153B92}" type="sibTrans" cxnId="{79B13BDC-6A47-4165-BDA9-7E3AB7490AC9}">
      <dgm:prSet/>
      <dgm:spPr/>
      <dgm:t>
        <a:bodyPr/>
        <a:lstStyle/>
        <a:p>
          <a:endParaRPr lang="en-CA"/>
        </a:p>
      </dgm:t>
    </dgm:pt>
    <dgm:pt modelId="{6B3AD89C-29C7-4978-A072-CE6588BFBFC6}" type="pres">
      <dgm:prSet presAssocID="{CD93B9F9-5A6A-4A1D-8B19-5E2AC1638904}" presName="Name0" presStyleCnt="0">
        <dgm:presLayoutVars>
          <dgm:dir/>
          <dgm:animLvl val="lvl"/>
          <dgm:resizeHandles val="exact"/>
        </dgm:presLayoutVars>
      </dgm:prSet>
      <dgm:spPr/>
    </dgm:pt>
    <dgm:pt modelId="{1E78F43D-10CB-4E6A-817F-13FE222FF615}" type="pres">
      <dgm:prSet presAssocID="{FF2FCBE0-9A0B-417E-AF20-1E56FD363707}" presName="composite" presStyleCnt="0"/>
      <dgm:spPr/>
    </dgm:pt>
    <dgm:pt modelId="{BBDDED17-D3DE-4858-8D71-F9657E23A249}" type="pres">
      <dgm:prSet presAssocID="{FF2FCBE0-9A0B-417E-AF20-1E56FD363707}" presName="parTx" presStyleLbl="alignNode1" presStyleIdx="0" presStyleCnt="2" custScaleY="190739">
        <dgm:presLayoutVars>
          <dgm:chMax val="0"/>
          <dgm:chPref val="0"/>
          <dgm:bulletEnabled val="1"/>
        </dgm:presLayoutVars>
      </dgm:prSet>
      <dgm:spPr/>
    </dgm:pt>
    <dgm:pt modelId="{CD728778-2171-4DF2-AE6F-764BEDAEFE64}" type="pres">
      <dgm:prSet presAssocID="{FF2FCBE0-9A0B-417E-AF20-1E56FD363707}" presName="desTx" presStyleLbl="alignAccFollowNode1" presStyleIdx="0" presStyleCnt="2">
        <dgm:presLayoutVars>
          <dgm:bulletEnabled val="1"/>
        </dgm:presLayoutVars>
      </dgm:prSet>
      <dgm:spPr/>
    </dgm:pt>
    <dgm:pt modelId="{38D9487E-97A3-4231-BB1C-F3E6550CA12C}" type="pres">
      <dgm:prSet presAssocID="{CD68C241-CB4F-4AAB-AF25-EBAA93A9BADA}" presName="space" presStyleCnt="0"/>
      <dgm:spPr/>
    </dgm:pt>
    <dgm:pt modelId="{86928F36-62F8-400E-BED9-A7650DC910F8}" type="pres">
      <dgm:prSet presAssocID="{29192FDF-542E-4F76-87FB-431C0602125C}" presName="composite" presStyleCnt="0"/>
      <dgm:spPr/>
    </dgm:pt>
    <dgm:pt modelId="{D46BB02C-C5C5-4D60-9DFD-9F656FCADE2E}" type="pres">
      <dgm:prSet presAssocID="{29192FDF-542E-4F76-87FB-431C0602125C}" presName="parTx" presStyleLbl="alignNode1" presStyleIdx="1" presStyleCnt="2" custScaleY="153894">
        <dgm:presLayoutVars>
          <dgm:chMax val="0"/>
          <dgm:chPref val="0"/>
          <dgm:bulletEnabled val="1"/>
        </dgm:presLayoutVars>
      </dgm:prSet>
      <dgm:spPr/>
    </dgm:pt>
    <dgm:pt modelId="{2E0E1D34-6A3C-41F1-B934-BD28882DF721}" type="pres">
      <dgm:prSet presAssocID="{29192FDF-542E-4F76-87FB-431C0602125C}" presName="desTx" presStyleLbl="alignAccFollowNode1" presStyleIdx="1" presStyleCnt="2">
        <dgm:presLayoutVars>
          <dgm:bulletEnabled val="1"/>
        </dgm:presLayoutVars>
      </dgm:prSet>
      <dgm:spPr/>
    </dgm:pt>
  </dgm:ptLst>
  <dgm:cxnLst>
    <dgm:cxn modelId="{F154226A-14D9-440D-93F7-1D143ACCE191}" srcId="{CD93B9F9-5A6A-4A1D-8B19-5E2AC1638904}" destId="{FF2FCBE0-9A0B-417E-AF20-1E56FD363707}" srcOrd="0" destOrd="0" parTransId="{81AC3AD0-3695-4E7B-9968-3676B9B6F5BB}" sibTransId="{CD68C241-CB4F-4AAB-AF25-EBAA93A9BADA}"/>
    <dgm:cxn modelId="{E322C99A-263A-4626-88CD-CE25C1E9685C}" type="presOf" srcId="{FF2FCBE0-9A0B-417E-AF20-1E56FD363707}" destId="{BBDDED17-D3DE-4858-8D71-F9657E23A249}" srcOrd="0" destOrd="0" presId="urn:microsoft.com/office/officeart/2005/8/layout/hList1"/>
    <dgm:cxn modelId="{79B13BDC-6A47-4165-BDA9-7E3AB7490AC9}" srcId="{CD93B9F9-5A6A-4A1D-8B19-5E2AC1638904}" destId="{29192FDF-542E-4F76-87FB-431C0602125C}" srcOrd="1" destOrd="0" parTransId="{DD438276-20F5-430C-A801-6CD6948A9671}" sibTransId="{4E7B5FBC-5DFE-4501-8500-AED32E153B92}"/>
    <dgm:cxn modelId="{DC3A31E6-1B1A-4625-B119-DA7554DE0C64}" type="presOf" srcId="{29192FDF-542E-4F76-87FB-431C0602125C}" destId="{D46BB02C-C5C5-4D60-9DFD-9F656FCADE2E}" srcOrd="0" destOrd="0" presId="urn:microsoft.com/office/officeart/2005/8/layout/hList1"/>
    <dgm:cxn modelId="{6A0D4DF1-9EED-41FB-AEA1-83A53F4E8729}" type="presOf" srcId="{CD93B9F9-5A6A-4A1D-8B19-5E2AC1638904}" destId="{6B3AD89C-29C7-4978-A072-CE6588BFBFC6}" srcOrd="0" destOrd="0" presId="urn:microsoft.com/office/officeart/2005/8/layout/hList1"/>
    <dgm:cxn modelId="{C0E94200-90B8-4341-A12D-648E4CC252A8}" type="presParOf" srcId="{6B3AD89C-29C7-4978-A072-CE6588BFBFC6}" destId="{1E78F43D-10CB-4E6A-817F-13FE222FF615}" srcOrd="0" destOrd="0" presId="urn:microsoft.com/office/officeart/2005/8/layout/hList1"/>
    <dgm:cxn modelId="{8533A92B-D681-411A-B1E3-7C839464CFED}" type="presParOf" srcId="{1E78F43D-10CB-4E6A-817F-13FE222FF615}" destId="{BBDDED17-D3DE-4858-8D71-F9657E23A249}" srcOrd="0" destOrd="0" presId="urn:microsoft.com/office/officeart/2005/8/layout/hList1"/>
    <dgm:cxn modelId="{5F92E381-8E84-459C-A2F0-0CC94717EFAE}" type="presParOf" srcId="{1E78F43D-10CB-4E6A-817F-13FE222FF615}" destId="{CD728778-2171-4DF2-AE6F-764BEDAEFE64}" srcOrd="1" destOrd="0" presId="urn:microsoft.com/office/officeart/2005/8/layout/hList1"/>
    <dgm:cxn modelId="{85B9162C-2C4E-41DE-B5E6-E8EBABF03A8A}" type="presParOf" srcId="{6B3AD89C-29C7-4978-A072-CE6588BFBFC6}" destId="{38D9487E-97A3-4231-BB1C-F3E6550CA12C}" srcOrd="1" destOrd="0" presId="urn:microsoft.com/office/officeart/2005/8/layout/hList1"/>
    <dgm:cxn modelId="{EB4733E4-FFFD-48FE-ADAE-418CECAC33B1}" type="presParOf" srcId="{6B3AD89C-29C7-4978-A072-CE6588BFBFC6}" destId="{86928F36-62F8-400E-BED9-A7650DC910F8}" srcOrd="2" destOrd="0" presId="urn:microsoft.com/office/officeart/2005/8/layout/hList1"/>
    <dgm:cxn modelId="{2DE99B7B-0CFD-473A-9FCF-C1DFBA075D00}" type="presParOf" srcId="{86928F36-62F8-400E-BED9-A7650DC910F8}" destId="{D46BB02C-C5C5-4D60-9DFD-9F656FCADE2E}" srcOrd="0" destOrd="0" presId="urn:microsoft.com/office/officeart/2005/8/layout/hList1"/>
    <dgm:cxn modelId="{4E1C6BD0-C244-4B2E-AB31-3EF749821001}" type="presParOf" srcId="{86928F36-62F8-400E-BED9-A7650DC910F8}" destId="{2E0E1D34-6A3C-41F1-B934-BD28882DF721}"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DB23A24A-5169-40A5-95B7-53D6B765320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0A17386A-4AF0-4C0C-93B2-2CD19AA7520A}">
      <dgm:prSet/>
      <dgm:spPr>
        <a:solidFill>
          <a:schemeClr val="bg2">
            <a:lumMod val="75000"/>
          </a:schemeClr>
        </a:solidFill>
      </dgm:spPr>
      <dgm:t>
        <a:bodyPr/>
        <a:lstStyle/>
        <a:p>
          <a:pPr algn="ctr"/>
          <a:r>
            <a:rPr lang="en-US" b="1" dirty="0"/>
            <a:t>Outlier Analysis</a:t>
          </a:r>
          <a:endParaRPr lang="en-CA" dirty="0"/>
        </a:p>
      </dgm:t>
    </dgm:pt>
    <dgm:pt modelId="{C37610A7-49D2-4A18-992B-6F9F8B6AE363}" type="parTrans" cxnId="{89498B7C-EF77-493D-9065-32661D40041D}">
      <dgm:prSet/>
      <dgm:spPr/>
      <dgm:t>
        <a:bodyPr/>
        <a:lstStyle/>
        <a:p>
          <a:endParaRPr lang="en-CA"/>
        </a:p>
      </dgm:t>
    </dgm:pt>
    <dgm:pt modelId="{06066873-0A16-4B1B-BEA5-D982DB984793}" type="sibTrans" cxnId="{89498B7C-EF77-493D-9065-32661D40041D}">
      <dgm:prSet/>
      <dgm:spPr/>
      <dgm:t>
        <a:bodyPr/>
        <a:lstStyle/>
        <a:p>
          <a:endParaRPr lang="en-CA"/>
        </a:p>
      </dgm:t>
    </dgm:pt>
    <dgm:pt modelId="{3ED7CCF3-2504-4406-8B4B-9A3231010043}" type="pres">
      <dgm:prSet presAssocID="{DB23A24A-5169-40A5-95B7-53D6B765320D}" presName="linear" presStyleCnt="0">
        <dgm:presLayoutVars>
          <dgm:animLvl val="lvl"/>
          <dgm:resizeHandles val="exact"/>
        </dgm:presLayoutVars>
      </dgm:prSet>
      <dgm:spPr/>
    </dgm:pt>
    <dgm:pt modelId="{E5DBC11F-3B68-4704-96B5-998A8DF9DDE2}" type="pres">
      <dgm:prSet presAssocID="{0A17386A-4AF0-4C0C-93B2-2CD19AA7520A}" presName="parentText" presStyleLbl="node1" presStyleIdx="0" presStyleCnt="1">
        <dgm:presLayoutVars>
          <dgm:chMax val="0"/>
          <dgm:bulletEnabled val="1"/>
        </dgm:presLayoutVars>
      </dgm:prSet>
      <dgm:spPr/>
    </dgm:pt>
  </dgm:ptLst>
  <dgm:cxnLst>
    <dgm:cxn modelId="{11D74029-BBB9-4A56-AC0F-C4B057538E31}" type="presOf" srcId="{DB23A24A-5169-40A5-95B7-53D6B765320D}" destId="{3ED7CCF3-2504-4406-8B4B-9A3231010043}" srcOrd="0" destOrd="0" presId="urn:microsoft.com/office/officeart/2005/8/layout/vList2"/>
    <dgm:cxn modelId="{89498B7C-EF77-493D-9065-32661D40041D}" srcId="{DB23A24A-5169-40A5-95B7-53D6B765320D}" destId="{0A17386A-4AF0-4C0C-93B2-2CD19AA7520A}" srcOrd="0" destOrd="0" parTransId="{C37610A7-49D2-4A18-992B-6F9F8B6AE363}" sibTransId="{06066873-0A16-4B1B-BEA5-D982DB984793}"/>
    <dgm:cxn modelId="{32D6CBB2-5FC1-489C-BA66-BCD5A0387224}" type="presOf" srcId="{0A17386A-4AF0-4C0C-93B2-2CD19AA7520A}" destId="{E5DBC11F-3B68-4704-96B5-998A8DF9DDE2}" srcOrd="0" destOrd="0" presId="urn:microsoft.com/office/officeart/2005/8/layout/vList2"/>
    <dgm:cxn modelId="{9C26C065-93BE-4F10-B938-08593A25E72F}" type="presParOf" srcId="{3ED7CCF3-2504-4406-8B4B-9A3231010043}" destId="{E5DBC11F-3B68-4704-96B5-998A8DF9DDE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5A2F5642-C006-402B-9466-065A3DD870F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CD38E772-760F-4269-A2D4-B1C2FE3A0239}">
      <dgm:prSet/>
      <dgm:spPr>
        <a:solidFill>
          <a:schemeClr val="tx1">
            <a:lumMod val="65000"/>
            <a:lumOff val="35000"/>
          </a:schemeClr>
        </a:solidFill>
      </dgm:spPr>
      <dgm:t>
        <a:bodyPr/>
        <a:lstStyle/>
        <a:p>
          <a:pPr algn="ctr"/>
          <a:r>
            <a:rPr lang="en-CA" dirty="0"/>
            <a:t>SUMMARY FINDING</a:t>
          </a:r>
        </a:p>
      </dgm:t>
    </dgm:pt>
    <dgm:pt modelId="{332DAC76-9ECE-4155-8578-1FBAF9686F1A}" type="parTrans" cxnId="{9B80F512-EA0C-4208-9E77-1A03320605E0}">
      <dgm:prSet/>
      <dgm:spPr/>
      <dgm:t>
        <a:bodyPr/>
        <a:lstStyle/>
        <a:p>
          <a:endParaRPr lang="en-CA"/>
        </a:p>
      </dgm:t>
    </dgm:pt>
    <dgm:pt modelId="{6C95291C-D077-4F84-9774-44201BE79821}" type="sibTrans" cxnId="{9B80F512-EA0C-4208-9E77-1A03320605E0}">
      <dgm:prSet/>
      <dgm:spPr/>
      <dgm:t>
        <a:bodyPr/>
        <a:lstStyle/>
        <a:p>
          <a:endParaRPr lang="en-CA"/>
        </a:p>
      </dgm:t>
    </dgm:pt>
    <dgm:pt modelId="{05638B6C-CC9C-4D69-9E4F-4093FABF5642}" type="pres">
      <dgm:prSet presAssocID="{5A2F5642-C006-402B-9466-065A3DD870F7}" presName="linear" presStyleCnt="0">
        <dgm:presLayoutVars>
          <dgm:animLvl val="lvl"/>
          <dgm:resizeHandles val="exact"/>
        </dgm:presLayoutVars>
      </dgm:prSet>
      <dgm:spPr/>
    </dgm:pt>
    <dgm:pt modelId="{08908E15-A159-4E53-A135-87200A18EFD3}" type="pres">
      <dgm:prSet presAssocID="{CD38E772-760F-4269-A2D4-B1C2FE3A0239}" presName="parentText" presStyleLbl="node1" presStyleIdx="0" presStyleCnt="1">
        <dgm:presLayoutVars>
          <dgm:chMax val="0"/>
          <dgm:bulletEnabled val="1"/>
        </dgm:presLayoutVars>
      </dgm:prSet>
      <dgm:spPr/>
    </dgm:pt>
  </dgm:ptLst>
  <dgm:cxnLst>
    <dgm:cxn modelId="{9B80F512-EA0C-4208-9E77-1A03320605E0}" srcId="{5A2F5642-C006-402B-9466-065A3DD870F7}" destId="{CD38E772-760F-4269-A2D4-B1C2FE3A0239}" srcOrd="0" destOrd="0" parTransId="{332DAC76-9ECE-4155-8578-1FBAF9686F1A}" sibTransId="{6C95291C-D077-4F84-9774-44201BE79821}"/>
    <dgm:cxn modelId="{7C7D2842-F2AC-400C-96A4-E13ADBF7359B}" type="presOf" srcId="{5A2F5642-C006-402B-9466-065A3DD870F7}" destId="{05638B6C-CC9C-4D69-9E4F-4093FABF5642}" srcOrd="0" destOrd="0" presId="urn:microsoft.com/office/officeart/2005/8/layout/vList2"/>
    <dgm:cxn modelId="{62E8D88F-90DD-4DEA-9A85-5B3DB327CB74}" type="presOf" srcId="{CD38E772-760F-4269-A2D4-B1C2FE3A0239}" destId="{08908E15-A159-4E53-A135-87200A18EFD3}" srcOrd="0" destOrd="0" presId="urn:microsoft.com/office/officeart/2005/8/layout/vList2"/>
    <dgm:cxn modelId="{66399478-33EF-48E6-A69D-41D10097E932}" type="presParOf" srcId="{05638B6C-CC9C-4D69-9E4F-4093FABF5642}" destId="{08908E15-A159-4E53-A135-87200A18EFD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4FB5C17-CC04-4E59-AF25-6BC4BC5F41EA}"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CA"/>
        </a:p>
      </dgm:t>
    </dgm:pt>
    <dgm:pt modelId="{BB3D1D9E-307E-4836-BD0B-F81CF8A6FE0A}">
      <dgm:prSet/>
      <dgm:spPr/>
      <dgm:t>
        <a:bodyPr/>
        <a:lstStyle/>
        <a:p>
          <a:r>
            <a:rPr lang="en-CA" dirty="0"/>
            <a:t>High customer disconnections at 28.82% against industry standard of 2.5% per 5million customers</a:t>
          </a:r>
        </a:p>
      </dgm:t>
    </dgm:pt>
    <dgm:pt modelId="{28153BB9-E223-47E7-A082-DF1783BA82B3}" type="parTrans" cxnId="{88146BB2-F7CA-4BB3-BA2F-DBEE7BF54904}">
      <dgm:prSet/>
      <dgm:spPr/>
      <dgm:t>
        <a:bodyPr/>
        <a:lstStyle/>
        <a:p>
          <a:endParaRPr lang="en-CA"/>
        </a:p>
      </dgm:t>
    </dgm:pt>
    <dgm:pt modelId="{9CC3336D-D9CF-4682-ABFC-A6E8DCAF768A}" type="sibTrans" cxnId="{88146BB2-F7CA-4BB3-BA2F-DBEE7BF54904}">
      <dgm:prSet/>
      <dgm:spPr/>
      <dgm:t>
        <a:bodyPr/>
        <a:lstStyle/>
        <a:p>
          <a:endParaRPr lang="en-CA"/>
        </a:p>
      </dgm:t>
    </dgm:pt>
    <dgm:pt modelId="{51F6CE8D-FF0E-4069-AFB8-78147746CDB7}">
      <dgm:prSet/>
      <dgm:spPr/>
      <dgm:t>
        <a:bodyPr/>
        <a:lstStyle/>
        <a:p>
          <a:r>
            <a:rPr lang="en-CA" dirty="0"/>
            <a:t>Bulk of customers leaving around 20months,customer retention less than 2yrs, sign of customer frustration.</a:t>
          </a:r>
        </a:p>
      </dgm:t>
    </dgm:pt>
    <dgm:pt modelId="{BC92EB48-C694-440D-B789-D6D74A8D5F7F}" type="parTrans" cxnId="{7A9822C5-D9C6-4CB2-9B0C-D17339530DB9}">
      <dgm:prSet/>
      <dgm:spPr/>
      <dgm:t>
        <a:bodyPr/>
        <a:lstStyle/>
        <a:p>
          <a:endParaRPr lang="en-CA"/>
        </a:p>
      </dgm:t>
    </dgm:pt>
    <dgm:pt modelId="{DA59330A-1C46-47D9-B7A4-7A6D0F88F9ED}" type="sibTrans" cxnId="{7A9822C5-D9C6-4CB2-9B0C-D17339530DB9}">
      <dgm:prSet/>
      <dgm:spPr/>
      <dgm:t>
        <a:bodyPr/>
        <a:lstStyle/>
        <a:p>
          <a:endParaRPr lang="en-CA"/>
        </a:p>
      </dgm:t>
    </dgm:pt>
    <dgm:pt modelId="{45F2F87E-B0DB-4239-9186-6E35F7EC3FA6}">
      <dgm:prSet/>
      <dgm:spPr/>
      <dgm:t>
        <a:bodyPr/>
        <a:lstStyle/>
        <a:p>
          <a:r>
            <a:rPr lang="en-CA" dirty="0"/>
            <a:t>Most contributing income bandwidth/segments are those paying between $25-$49(48.76%) and $50-$74(28.71%)</a:t>
          </a:r>
        </a:p>
      </dgm:t>
    </dgm:pt>
    <dgm:pt modelId="{7E149B05-D6DE-48A2-91EC-74E64AA09D5E}" type="parTrans" cxnId="{39338E76-36AA-4A7A-BA2F-1FE05380B5D1}">
      <dgm:prSet/>
      <dgm:spPr/>
      <dgm:t>
        <a:bodyPr/>
        <a:lstStyle/>
        <a:p>
          <a:endParaRPr lang="en-CA"/>
        </a:p>
      </dgm:t>
    </dgm:pt>
    <dgm:pt modelId="{609B6708-8C35-43CA-A6F9-6B97D3D25C03}" type="sibTrans" cxnId="{39338E76-36AA-4A7A-BA2F-1FE05380B5D1}">
      <dgm:prSet/>
      <dgm:spPr/>
      <dgm:t>
        <a:bodyPr/>
        <a:lstStyle/>
        <a:p>
          <a:endParaRPr lang="en-CA"/>
        </a:p>
      </dgm:t>
    </dgm:pt>
    <dgm:pt modelId="{D9738394-84AD-416E-B4E4-AC09962D80C7}">
      <dgm:prSet/>
      <dgm:spPr/>
      <dgm:t>
        <a:bodyPr/>
        <a:lstStyle/>
        <a:p>
          <a:r>
            <a:rPr lang="en-CA" dirty="0"/>
            <a:t>Disconnections highly correlated to equipment's days</a:t>
          </a:r>
        </a:p>
      </dgm:t>
    </dgm:pt>
    <dgm:pt modelId="{F7CFFDE9-2EF9-46A6-BE35-9210EF32F5F2}" type="parTrans" cxnId="{9676FDFB-7FCE-4145-8D97-F5C8770D7D2C}">
      <dgm:prSet/>
      <dgm:spPr/>
      <dgm:t>
        <a:bodyPr/>
        <a:lstStyle/>
        <a:p>
          <a:endParaRPr lang="en-CA"/>
        </a:p>
      </dgm:t>
    </dgm:pt>
    <dgm:pt modelId="{35456A09-1F2C-45F8-A2D8-5FA68DF9EC91}" type="sibTrans" cxnId="{9676FDFB-7FCE-4145-8D97-F5C8770D7D2C}">
      <dgm:prSet/>
      <dgm:spPr/>
      <dgm:t>
        <a:bodyPr/>
        <a:lstStyle/>
        <a:p>
          <a:endParaRPr lang="en-CA"/>
        </a:p>
      </dgm:t>
    </dgm:pt>
    <dgm:pt modelId="{20FE860C-2682-438A-90D6-AE8F284A3152}">
      <dgm:prSet/>
      <dgm:spPr/>
      <dgm:t>
        <a:bodyPr/>
        <a:lstStyle/>
        <a:p>
          <a:r>
            <a:rPr lang="en-CA" dirty="0"/>
            <a:t>More churners from married customers (10.43%),professionals (4.83%)</a:t>
          </a:r>
        </a:p>
      </dgm:t>
    </dgm:pt>
    <dgm:pt modelId="{BC659EE5-3D6C-4A82-94FD-793B6BFC11BD}" type="parTrans" cxnId="{5C517D02-0FD1-4181-9ECF-90E8F987A733}">
      <dgm:prSet/>
      <dgm:spPr/>
      <dgm:t>
        <a:bodyPr/>
        <a:lstStyle/>
        <a:p>
          <a:endParaRPr lang="en-CA"/>
        </a:p>
      </dgm:t>
    </dgm:pt>
    <dgm:pt modelId="{5C3995EC-2314-409B-B659-DDD6D6E530F5}" type="sibTrans" cxnId="{5C517D02-0FD1-4181-9ECF-90E8F987A733}">
      <dgm:prSet/>
      <dgm:spPr/>
      <dgm:t>
        <a:bodyPr/>
        <a:lstStyle/>
        <a:p>
          <a:endParaRPr lang="en-CA"/>
        </a:p>
      </dgm:t>
    </dgm:pt>
    <dgm:pt modelId="{A6A1028A-123B-4051-8F07-A9758BB7650A}">
      <dgm:prSet/>
      <dgm:spPr/>
      <dgm:t>
        <a:bodyPr/>
        <a:lstStyle/>
        <a:p>
          <a:r>
            <a:rPr lang="en-CA" dirty="0"/>
            <a:t>Company losing more of customers with good credit ~16%</a:t>
          </a:r>
        </a:p>
      </dgm:t>
    </dgm:pt>
    <dgm:pt modelId="{17565225-EEF6-414A-A4C3-DD09996DAF56}" type="parTrans" cxnId="{D03C511B-E6C2-4E9D-A9CA-5C1C631793D5}">
      <dgm:prSet/>
      <dgm:spPr/>
      <dgm:t>
        <a:bodyPr/>
        <a:lstStyle/>
        <a:p>
          <a:endParaRPr lang="en-CA"/>
        </a:p>
      </dgm:t>
    </dgm:pt>
    <dgm:pt modelId="{B139AEAF-06B1-49AB-A8FD-B2DBC0A642B1}" type="sibTrans" cxnId="{D03C511B-E6C2-4E9D-A9CA-5C1C631793D5}">
      <dgm:prSet/>
      <dgm:spPr/>
      <dgm:t>
        <a:bodyPr/>
        <a:lstStyle/>
        <a:p>
          <a:endParaRPr lang="en-CA"/>
        </a:p>
      </dgm:t>
    </dgm:pt>
    <dgm:pt modelId="{985FD235-77EC-4C98-9691-06D97E994A4F}">
      <dgm:prSet/>
      <dgm:spPr/>
      <dgm:t>
        <a:bodyPr/>
        <a:lstStyle/>
        <a:p>
          <a:r>
            <a:rPr lang="en-CA" dirty="0"/>
            <a:t>More revenue contributions from suburban areas and towns compared to rural communities</a:t>
          </a:r>
        </a:p>
      </dgm:t>
    </dgm:pt>
    <dgm:pt modelId="{32B8CC6C-6857-44CD-BBE0-13735AA70A8A}" type="parTrans" cxnId="{61FF5E8E-B640-4CEE-9A80-C22CFB25C815}">
      <dgm:prSet/>
      <dgm:spPr/>
      <dgm:t>
        <a:bodyPr/>
        <a:lstStyle/>
        <a:p>
          <a:endParaRPr lang="en-CA"/>
        </a:p>
      </dgm:t>
    </dgm:pt>
    <dgm:pt modelId="{701C4FB2-709B-4201-B00C-AC2BB2D5CADF}" type="sibTrans" cxnId="{61FF5E8E-B640-4CEE-9A80-C22CFB25C815}">
      <dgm:prSet/>
      <dgm:spPr/>
      <dgm:t>
        <a:bodyPr/>
        <a:lstStyle/>
        <a:p>
          <a:endParaRPr lang="en-CA"/>
        </a:p>
      </dgm:t>
    </dgm:pt>
    <dgm:pt modelId="{7367F1E4-E132-4959-9A64-9780033E38DB}" type="pres">
      <dgm:prSet presAssocID="{24FB5C17-CC04-4E59-AF25-6BC4BC5F41EA}" presName="linearFlow" presStyleCnt="0">
        <dgm:presLayoutVars>
          <dgm:dir/>
          <dgm:resizeHandles val="exact"/>
        </dgm:presLayoutVars>
      </dgm:prSet>
      <dgm:spPr/>
    </dgm:pt>
    <dgm:pt modelId="{9F2F3286-AC3F-4748-9FD3-CFB8E297D902}" type="pres">
      <dgm:prSet presAssocID="{BB3D1D9E-307E-4836-BD0B-F81CF8A6FE0A}" presName="composite" presStyleCnt="0"/>
      <dgm:spPr/>
    </dgm:pt>
    <dgm:pt modelId="{5F7ED24F-58E0-42B0-AAAA-395169A7A567}" type="pres">
      <dgm:prSet presAssocID="{BB3D1D9E-307E-4836-BD0B-F81CF8A6FE0A}" presName="imgShp" presStyleLbl="f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Bee depositing into a honeycomb"/>
        </a:ext>
      </dgm:extLst>
    </dgm:pt>
    <dgm:pt modelId="{0FDD6C32-6CE5-4C7B-BDF5-1C000D0AA183}" type="pres">
      <dgm:prSet presAssocID="{BB3D1D9E-307E-4836-BD0B-F81CF8A6FE0A}" presName="txShp" presStyleLbl="node1" presStyleIdx="0" presStyleCnt="7">
        <dgm:presLayoutVars>
          <dgm:bulletEnabled val="1"/>
        </dgm:presLayoutVars>
      </dgm:prSet>
      <dgm:spPr/>
    </dgm:pt>
    <dgm:pt modelId="{730BA3EA-0FBE-4885-8743-A22956DC299D}" type="pres">
      <dgm:prSet presAssocID="{9CC3336D-D9CF-4682-ABFC-A6E8DCAF768A}" presName="spacing" presStyleCnt="0"/>
      <dgm:spPr/>
    </dgm:pt>
    <dgm:pt modelId="{F52EE859-2F83-4C53-86B1-F2D0A5E9B174}" type="pres">
      <dgm:prSet presAssocID="{51F6CE8D-FF0E-4069-AFB8-78147746CDB7}" presName="composite" presStyleCnt="0"/>
      <dgm:spPr/>
    </dgm:pt>
    <dgm:pt modelId="{67BBA2B6-E750-4360-B899-0D5B0BDB09D0}" type="pres">
      <dgm:prSet presAssocID="{51F6CE8D-FF0E-4069-AFB8-78147746CDB7}" presName="imgShp" presStyleLbl="fgImgPlace1" presStyleIdx="1" presStyleCnt="7"/>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Well-dressed man putting on wrist watch"/>
        </a:ext>
      </dgm:extLst>
    </dgm:pt>
    <dgm:pt modelId="{A34E5871-AC0F-4036-A178-A75D88F666C4}" type="pres">
      <dgm:prSet presAssocID="{51F6CE8D-FF0E-4069-AFB8-78147746CDB7}" presName="txShp" presStyleLbl="node1" presStyleIdx="1" presStyleCnt="7">
        <dgm:presLayoutVars>
          <dgm:bulletEnabled val="1"/>
        </dgm:presLayoutVars>
      </dgm:prSet>
      <dgm:spPr/>
    </dgm:pt>
    <dgm:pt modelId="{239B243E-94FE-4D07-AACF-E464B7CA7F18}" type="pres">
      <dgm:prSet presAssocID="{DA59330A-1C46-47D9-B7A4-7A6D0F88F9ED}" presName="spacing" presStyleCnt="0"/>
      <dgm:spPr/>
    </dgm:pt>
    <dgm:pt modelId="{230AB4A5-CF81-4EDF-BEC5-5FA1F2051BCC}" type="pres">
      <dgm:prSet presAssocID="{45F2F87E-B0DB-4239-9186-6E35F7EC3FA6}" presName="composite" presStyleCnt="0"/>
      <dgm:spPr/>
    </dgm:pt>
    <dgm:pt modelId="{9E324947-030A-4556-A3CA-3CEFC61AB805}" type="pres">
      <dgm:prSet presAssocID="{45F2F87E-B0DB-4239-9186-6E35F7EC3FA6}" presName="imgShp" presStyleLbl="fgImgPlace1" presStyleIdx="2" presStyleCnt="7"/>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1F9FD3A6-9977-4487-AD86-D4F3655E5953}" type="pres">
      <dgm:prSet presAssocID="{45F2F87E-B0DB-4239-9186-6E35F7EC3FA6}" presName="txShp" presStyleLbl="node1" presStyleIdx="2" presStyleCnt="7">
        <dgm:presLayoutVars>
          <dgm:bulletEnabled val="1"/>
        </dgm:presLayoutVars>
      </dgm:prSet>
      <dgm:spPr/>
    </dgm:pt>
    <dgm:pt modelId="{9E51569E-60AC-4C86-8787-1A69E4959DD0}" type="pres">
      <dgm:prSet presAssocID="{609B6708-8C35-43CA-A6F9-6B97D3D25C03}" presName="spacing" presStyleCnt="0"/>
      <dgm:spPr/>
    </dgm:pt>
    <dgm:pt modelId="{BF772D0D-77DB-42DF-9101-B429468724F6}" type="pres">
      <dgm:prSet presAssocID="{D9738394-84AD-416E-B4E4-AC09962D80C7}" presName="composite" presStyleCnt="0"/>
      <dgm:spPr/>
    </dgm:pt>
    <dgm:pt modelId="{06D20C24-B025-4A30-B8AB-9FA15683F141}" type="pres">
      <dgm:prSet presAssocID="{D9738394-84AD-416E-B4E4-AC09962D80C7}" presName="imgShp" presStyleLbl="fgImgPlace1" presStyleIdx="3" presStyleCnt="7"/>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D779C91E-8912-4CC7-9059-6B919E0881BC}" type="pres">
      <dgm:prSet presAssocID="{D9738394-84AD-416E-B4E4-AC09962D80C7}" presName="txShp" presStyleLbl="node1" presStyleIdx="3" presStyleCnt="7">
        <dgm:presLayoutVars>
          <dgm:bulletEnabled val="1"/>
        </dgm:presLayoutVars>
      </dgm:prSet>
      <dgm:spPr/>
    </dgm:pt>
    <dgm:pt modelId="{274F8F02-F615-42A8-B240-80BA4F182AF0}" type="pres">
      <dgm:prSet presAssocID="{35456A09-1F2C-45F8-A2D8-5FA68DF9EC91}" presName="spacing" presStyleCnt="0"/>
      <dgm:spPr/>
    </dgm:pt>
    <dgm:pt modelId="{3F3AC984-C9F0-4595-934E-4D4F4D2CED44}" type="pres">
      <dgm:prSet presAssocID="{20FE860C-2682-438A-90D6-AE8F284A3152}" presName="composite" presStyleCnt="0"/>
      <dgm:spPr/>
    </dgm:pt>
    <dgm:pt modelId="{381195AC-FBA5-4AE4-A098-1B9D8E5086C2}" type="pres">
      <dgm:prSet presAssocID="{20FE860C-2682-438A-90D6-AE8F284A3152}" presName="imgShp" presStyleLbl="fgImgPlace1" presStyleIdx="4" presStyleCnt="7"/>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DAE2A763-0F4F-4988-8B25-EF272E2FAA8A}" type="pres">
      <dgm:prSet presAssocID="{20FE860C-2682-438A-90D6-AE8F284A3152}" presName="txShp" presStyleLbl="node1" presStyleIdx="4" presStyleCnt="7">
        <dgm:presLayoutVars>
          <dgm:bulletEnabled val="1"/>
        </dgm:presLayoutVars>
      </dgm:prSet>
      <dgm:spPr/>
    </dgm:pt>
    <dgm:pt modelId="{6D6E7DE6-F92F-430B-9566-F4B0C484A4BC}" type="pres">
      <dgm:prSet presAssocID="{5C3995EC-2314-409B-B659-DDD6D6E530F5}" presName="spacing" presStyleCnt="0"/>
      <dgm:spPr/>
    </dgm:pt>
    <dgm:pt modelId="{4EED9C9D-A7F6-48BC-953C-428FAB36CC82}" type="pres">
      <dgm:prSet presAssocID="{A6A1028A-123B-4051-8F07-A9758BB7650A}" presName="composite" presStyleCnt="0"/>
      <dgm:spPr/>
    </dgm:pt>
    <dgm:pt modelId="{66FF1FA9-79CD-4496-AC42-A3EC4C2D2B35}" type="pres">
      <dgm:prSet presAssocID="{A6A1028A-123B-4051-8F07-A9758BB7650A}" presName="imgShp" presStyleLbl="fgImgPlace1" presStyleIdx="5" presStyleCnt="7"/>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FA94E598-817A-4014-B82A-6E3A2ED3D3EC}" type="pres">
      <dgm:prSet presAssocID="{A6A1028A-123B-4051-8F07-A9758BB7650A}" presName="txShp" presStyleLbl="node1" presStyleIdx="5" presStyleCnt="7">
        <dgm:presLayoutVars>
          <dgm:bulletEnabled val="1"/>
        </dgm:presLayoutVars>
      </dgm:prSet>
      <dgm:spPr/>
    </dgm:pt>
    <dgm:pt modelId="{4D927654-E81F-4626-B4A8-239132955615}" type="pres">
      <dgm:prSet presAssocID="{B139AEAF-06B1-49AB-A8FD-B2DBC0A642B1}" presName="spacing" presStyleCnt="0"/>
      <dgm:spPr/>
    </dgm:pt>
    <dgm:pt modelId="{BEDCD391-14DB-4066-A427-07C22D20132A}" type="pres">
      <dgm:prSet presAssocID="{985FD235-77EC-4C98-9691-06D97E994A4F}" presName="composite" presStyleCnt="0"/>
      <dgm:spPr/>
    </dgm:pt>
    <dgm:pt modelId="{5B324CF1-82E6-490B-B016-6DEC67544324}" type="pres">
      <dgm:prSet presAssocID="{985FD235-77EC-4C98-9691-06D97E994A4F}" presName="imgShp" presStyleLbl="fgImgPlace1" presStyleIdx="6" presStyleCnt="7"/>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9F5235B8-981B-4BAB-857F-EF2482A4F693}" type="pres">
      <dgm:prSet presAssocID="{985FD235-77EC-4C98-9691-06D97E994A4F}" presName="txShp" presStyleLbl="node1" presStyleIdx="6" presStyleCnt="7">
        <dgm:presLayoutVars>
          <dgm:bulletEnabled val="1"/>
        </dgm:presLayoutVars>
      </dgm:prSet>
      <dgm:spPr/>
    </dgm:pt>
  </dgm:ptLst>
  <dgm:cxnLst>
    <dgm:cxn modelId="{5C517D02-0FD1-4181-9ECF-90E8F987A733}" srcId="{24FB5C17-CC04-4E59-AF25-6BC4BC5F41EA}" destId="{20FE860C-2682-438A-90D6-AE8F284A3152}" srcOrd="4" destOrd="0" parTransId="{BC659EE5-3D6C-4A82-94FD-793B6BFC11BD}" sibTransId="{5C3995EC-2314-409B-B659-DDD6D6E530F5}"/>
    <dgm:cxn modelId="{D03C511B-E6C2-4E9D-A9CA-5C1C631793D5}" srcId="{24FB5C17-CC04-4E59-AF25-6BC4BC5F41EA}" destId="{A6A1028A-123B-4051-8F07-A9758BB7650A}" srcOrd="5" destOrd="0" parTransId="{17565225-EEF6-414A-A4C3-DD09996DAF56}" sibTransId="{B139AEAF-06B1-49AB-A8FD-B2DBC0A642B1}"/>
    <dgm:cxn modelId="{E3702C38-923C-4F14-A4C9-7C9D95EF6129}" type="presOf" srcId="{45F2F87E-B0DB-4239-9186-6E35F7EC3FA6}" destId="{1F9FD3A6-9977-4487-AD86-D4F3655E5953}" srcOrd="0" destOrd="0" presId="urn:microsoft.com/office/officeart/2005/8/layout/vList3"/>
    <dgm:cxn modelId="{C8E3A143-4CD3-492F-A660-F35846285DC1}" type="presOf" srcId="{20FE860C-2682-438A-90D6-AE8F284A3152}" destId="{DAE2A763-0F4F-4988-8B25-EF272E2FAA8A}" srcOrd="0" destOrd="0" presId="urn:microsoft.com/office/officeart/2005/8/layout/vList3"/>
    <dgm:cxn modelId="{39338E76-36AA-4A7A-BA2F-1FE05380B5D1}" srcId="{24FB5C17-CC04-4E59-AF25-6BC4BC5F41EA}" destId="{45F2F87E-B0DB-4239-9186-6E35F7EC3FA6}" srcOrd="2" destOrd="0" parTransId="{7E149B05-D6DE-48A2-91EC-74E64AA09D5E}" sibTransId="{609B6708-8C35-43CA-A6F9-6B97D3D25C03}"/>
    <dgm:cxn modelId="{CE28B885-304B-4448-AA02-EE18154B259D}" type="presOf" srcId="{A6A1028A-123B-4051-8F07-A9758BB7650A}" destId="{FA94E598-817A-4014-B82A-6E3A2ED3D3EC}" srcOrd="0" destOrd="0" presId="urn:microsoft.com/office/officeart/2005/8/layout/vList3"/>
    <dgm:cxn modelId="{61FF5E8E-B640-4CEE-9A80-C22CFB25C815}" srcId="{24FB5C17-CC04-4E59-AF25-6BC4BC5F41EA}" destId="{985FD235-77EC-4C98-9691-06D97E994A4F}" srcOrd="6" destOrd="0" parTransId="{32B8CC6C-6857-44CD-BBE0-13735AA70A8A}" sibTransId="{701C4FB2-709B-4201-B00C-AC2BB2D5CADF}"/>
    <dgm:cxn modelId="{92E7A49C-A39B-4AD5-9B73-E2DAEB9243CE}" type="presOf" srcId="{985FD235-77EC-4C98-9691-06D97E994A4F}" destId="{9F5235B8-981B-4BAB-857F-EF2482A4F693}" srcOrd="0" destOrd="0" presId="urn:microsoft.com/office/officeart/2005/8/layout/vList3"/>
    <dgm:cxn modelId="{97482AA0-FD8B-4712-8FCE-882C08AE1AC5}" type="presOf" srcId="{BB3D1D9E-307E-4836-BD0B-F81CF8A6FE0A}" destId="{0FDD6C32-6CE5-4C7B-BDF5-1C000D0AA183}" srcOrd="0" destOrd="0" presId="urn:microsoft.com/office/officeart/2005/8/layout/vList3"/>
    <dgm:cxn modelId="{88146BB2-F7CA-4BB3-BA2F-DBEE7BF54904}" srcId="{24FB5C17-CC04-4E59-AF25-6BC4BC5F41EA}" destId="{BB3D1D9E-307E-4836-BD0B-F81CF8A6FE0A}" srcOrd="0" destOrd="0" parTransId="{28153BB9-E223-47E7-A082-DF1783BA82B3}" sibTransId="{9CC3336D-D9CF-4682-ABFC-A6E8DCAF768A}"/>
    <dgm:cxn modelId="{7A9822C5-D9C6-4CB2-9B0C-D17339530DB9}" srcId="{24FB5C17-CC04-4E59-AF25-6BC4BC5F41EA}" destId="{51F6CE8D-FF0E-4069-AFB8-78147746CDB7}" srcOrd="1" destOrd="0" parTransId="{BC92EB48-C694-440D-B789-D6D74A8D5F7F}" sibTransId="{DA59330A-1C46-47D9-B7A4-7A6D0F88F9ED}"/>
    <dgm:cxn modelId="{F42051D5-B4D6-427E-9635-833B901D30FC}" type="presOf" srcId="{51F6CE8D-FF0E-4069-AFB8-78147746CDB7}" destId="{A34E5871-AC0F-4036-A178-A75D88F666C4}" srcOrd="0" destOrd="0" presId="urn:microsoft.com/office/officeart/2005/8/layout/vList3"/>
    <dgm:cxn modelId="{97AD86D6-F22F-47E5-BD51-F452FBBC47E2}" type="presOf" srcId="{D9738394-84AD-416E-B4E4-AC09962D80C7}" destId="{D779C91E-8912-4CC7-9059-6B919E0881BC}" srcOrd="0" destOrd="0" presId="urn:microsoft.com/office/officeart/2005/8/layout/vList3"/>
    <dgm:cxn modelId="{1DF13CFA-ECDB-46B0-86A1-1505AD3C22D6}" type="presOf" srcId="{24FB5C17-CC04-4E59-AF25-6BC4BC5F41EA}" destId="{7367F1E4-E132-4959-9A64-9780033E38DB}" srcOrd="0" destOrd="0" presId="urn:microsoft.com/office/officeart/2005/8/layout/vList3"/>
    <dgm:cxn modelId="{9676FDFB-7FCE-4145-8D97-F5C8770D7D2C}" srcId="{24FB5C17-CC04-4E59-AF25-6BC4BC5F41EA}" destId="{D9738394-84AD-416E-B4E4-AC09962D80C7}" srcOrd="3" destOrd="0" parTransId="{F7CFFDE9-2EF9-46A6-BE35-9210EF32F5F2}" sibTransId="{35456A09-1F2C-45F8-A2D8-5FA68DF9EC91}"/>
    <dgm:cxn modelId="{2CF8EAE1-0F60-468A-9E1B-4B41418F6161}" type="presParOf" srcId="{7367F1E4-E132-4959-9A64-9780033E38DB}" destId="{9F2F3286-AC3F-4748-9FD3-CFB8E297D902}" srcOrd="0" destOrd="0" presId="urn:microsoft.com/office/officeart/2005/8/layout/vList3"/>
    <dgm:cxn modelId="{91C3407D-3481-4782-B71E-3157E9B79CCA}" type="presParOf" srcId="{9F2F3286-AC3F-4748-9FD3-CFB8E297D902}" destId="{5F7ED24F-58E0-42B0-AAAA-395169A7A567}" srcOrd="0" destOrd="0" presId="urn:microsoft.com/office/officeart/2005/8/layout/vList3"/>
    <dgm:cxn modelId="{A4E4AEB6-094E-47CD-86E5-D7A3594BE3B6}" type="presParOf" srcId="{9F2F3286-AC3F-4748-9FD3-CFB8E297D902}" destId="{0FDD6C32-6CE5-4C7B-BDF5-1C000D0AA183}" srcOrd="1" destOrd="0" presId="urn:microsoft.com/office/officeart/2005/8/layout/vList3"/>
    <dgm:cxn modelId="{E99B9E04-252B-479D-B61C-560618F9F7E2}" type="presParOf" srcId="{7367F1E4-E132-4959-9A64-9780033E38DB}" destId="{730BA3EA-0FBE-4885-8743-A22956DC299D}" srcOrd="1" destOrd="0" presId="urn:microsoft.com/office/officeart/2005/8/layout/vList3"/>
    <dgm:cxn modelId="{E4812E0A-E9C3-4F9A-966F-C23632223B78}" type="presParOf" srcId="{7367F1E4-E132-4959-9A64-9780033E38DB}" destId="{F52EE859-2F83-4C53-86B1-F2D0A5E9B174}" srcOrd="2" destOrd="0" presId="urn:microsoft.com/office/officeart/2005/8/layout/vList3"/>
    <dgm:cxn modelId="{471E9B12-5436-4911-8D9C-7550546C87C7}" type="presParOf" srcId="{F52EE859-2F83-4C53-86B1-F2D0A5E9B174}" destId="{67BBA2B6-E750-4360-B899-0D5B0BDB09D0}" srcOrd="0" destOrd="0" presId="urn:microsoft.com/office/officeart/2005/8/layout/vList3"/>
    <dgm:cxn modelId="{36F1FC7B-5BA1-4250-8037-9FFA104BAF4C}" type="presParOf" srcId="{F52EE859-2F83-4C53-86B1-F2D0A5E9B174}" destId="{A34E5871-AC0F-4036-A178-A75D88F666C4}" srcOrd="1" destOrd="0" presId="urn:microsoft.com/office/officeart/2005/8/layout/vList3"/>
    <dgm:cxn modelId="{1DCB91B3-ADDD-42C2-A74D-1E29F0588F02}" type="presParOf" srcId="{7367F1E4-E132-4959-9A64-9780033E38DB}" destId="{239B243E-94FE-4D07-AACF-E464B7CA7F18}" srcOrd="3" destOrd="0" presId="urn:microsoft.com/office/officeart/2005/8/layout/vList3"/>
    <dgm:cxn modelId="{F3C18A0F-BA5E-40DD-BFA6-7166BA804F4B}" type="presParOf" srcId="{7367F1E4-E132-4959-9A64-9780033E38DB}" destId="{230AB4A5-CF81-4EDF-BEC5-5FA1F2051BCC}" srcOrd="4" destOrd="0" presId="urn:microsoft.com/office/officeart/2005/8/layout/vList3"/>
    <dgm:cxn modelId="{F7871AF5-8327-4E1E-97FA-1796C8673682}" type="presParOf" srcId="{230AB4A5-CF81-4EDF-BEC5-5FA1F2051BCC}" destId="{9E324947-030A-4556-A3CA-3CEFC61AB805}" srcOrd="0" destOrd="0" presId="urn:microsoft.com/office/officeart/2005/8/layout/vList3"/>
    <dgm:cxn modelId="{1F594413-5002-4304-9B40-B536B8CFFBAC}" type="presParOf" srcId="{230AB4A5-CF81-4EDF-BEC5-5FA1F2051BCC}" destId="{1F9FD3A6-9977-4487-AD86-D4F3655E5953}" srcOrd="1" destOrd="0" presId="urn:microsoft.com/office/officeart/2005/8/layout/vList3"/>
    <dgm:cxn modelId="{87D1D1CA-454C-405E-B16F-39EB1D545AFF}" type="presParOf" srcId="{7367F1E4-E132-4959-9A64-9780033E38DB}" destId="{9E51569E-60AC-4C86-8787-1A69E4959DD0}" srcOrd="5" destOrd="0" presId="urn:microsoft.com/office/officeart/2005/8/layout/vList3"/>
    <dgm:cxn modelId="{BE5E9C6D-5EEC-418E-9A77-8441DC5D717D}" type="presParOf" srcId="{7367F1E4-E132-4959-9A64-9780033E38DB}" destId="{BF772D0D-77DB-42DF-9101-B429468724F6}" srcOrd="6" destOrd="0" presId="urn:microsoft.com/office/officeart/2005/8/layout/vList3"/>
    <dgm:cxn modelId="{BD32C198-19EF-4EB1-BD5F-623A6DBA087E}" type="presParOf" srcId="{BF772D0D-77DB-42DF-9101-B429468724F6}" destId="{06D20C24-B025-4A30-B8AB-9FA15683F141}" srcOrd="0" destOrd="0" presId="urn:microsoft.com/office/officeart/2005/8/layout/vList3"/>
    <dgm:cxn modelId="{5367257D-4BCF-4E04-BA6C-C8FE29354D40}" type="presParOf" srcId="{BF772D0D-77DB-42DF-9101-B429468724F6}" destId="{D779C91E-8912-4CC7-9059-6B919E0881BC}" srcOrd="1" destOrd="0" presId="urn:microsoft.com/office/officeart/2005/8/layout/vList3"/>
    <dgm:cxn modelId="{3C91C6B3-1216-4FC8-AFA7-7AA7E6C0DFAE}" type="presParOf" srcId="{7367F1E4-E132-4959-9A64-9780033E38DB}" destId="{274F8F02-F615-42A8-B240-80BA4F182AF0}" srcOrd="7" destOrd="0" presId="urn:microsoft.com/office/officeart/2005/8/layout/vList3"/>
    <dgm:cxn modelId="{E456EF44-13C6-4E78-921B-ED60EA09E3C6}" type="presParOf" srcId="{7367F1E4-E132-4959-9A64-9780033E38DB}" destId="{3F3AC984-C9F0-4595-934E-4D4F4D2CED44}" srcOrd="8" destOrd="0" presId="urn:microsoft.com/office/officeart/2005/8/layout/vList3"/>
    <dgm:cxn modelId="{6D3F98AA-61F6-4934-B6E5-A589CEED597E}" type="presParOf" srcId="{3F3AC984-C9F0-4595-934E-4D4F4D2CED44}" destId="{381195AC-FBA5-4AE4-A098-1B9D8E5086C2}" srcOrd="0" destOrd="0" presId="urn:microsoft.com/office/officeart/2005/8/layout/vList3"/>
    <dgm:cxn modelId="{D2628B18-557B-48C2-8FDC-446A8B09FE2C}" type="presParOf" srcId="{3F3AC984-C9F0-4595-934E-4D4F4D2CED44}" destId="{DAE2A763-0F4F-4988-8B25-EF272E2FAA8A}" srcOrd="1" destOrd="0" presId="urn:microsoft.com/office/officeart/2005/8/layout/vList3"/>
    <dgm:cxn modelId="{9418C63C-E044-450B-83A2-CADB88382606}" type="presParOf" srcId="{7367F1E4-E132-4959-9A64-9780033E38DB}" destId="{6D6E7DE6-F92F-430B-9566-F4B0C484A4BC}" srcOrd="9" destOrd="0" presId="urn:microsoft.com/office/officeart/2005/8/layout/vList3"/>
    <dgm:cxn modelId="{0C89DEC9-D043-4DB4-94E6-BF9EEE063B0A}" type="presParOf" srcId="{7367F1E4-E132-4959-9A64-9780033E38DB}" destId="{4EED9C9D-A7F6-48BC-953C-428FAB36CC82}" srcOrd="10" destOrd="0" presId="urn:microsoft.com/office/officeart/2005/8/layout/vList3"/>
    <dgm:cxn modelId="{99663305-158D-4CEF-82B9-812C3E7D0638}" type="presParOf" srcId="{4EED9C9D-A7F6-48BC-953C-428FAB36CC82}" destId="{66FF1FA9-79CD-4496-AC42-A3EC4C2D2B35}" srcOrd="0" destOrd="0" presId="urn:microsoft.com/office/officeart/2005/8/layout/vList3"/>
    <dgm:cxn modelId="{369CA4FC-1F60-4A2F-9C2F-426AAAE1778F}" type="presParOf" srcId="{4EED9C9D-A7F6-48BC-953C-428FAB36CC82}" destId="{FA94E598-817A-4014-B82A-6E3A2ED3D3EC}" srcOrd="1" destOrd="0" presId="urn:microsoft.com/office/officeart/2005/8/layout/vList3"/>
    <dgm:cxn modelId="{3530DBE6-BEDE-4BD8-81A8-5CFA086E1A0C}" type="presParOf" srcId="{7367F1E4-E132-4959-9A64-9780033E38DB}" destId="{4D927654-E81F-4626-B4A8-239132955615}" srcOrd="11" destOrd="0" presId="urn:microsoft.com/office/officeart/2005/8/layout/vList3"/>
    <dgm:cxn modelId="{DEABAA5A-7008-4978-865D-0CD0C5820ECA}" type="presParOf" srcId="{7367F1E4-E132-4959-9A64-9780033E38DB}" destId="{BEDCD391-14DB-4066-A427-07C22D20132A}" srcOrd="12" destOrd="0" presId="urn:microsoft.com/office/officeart/2005/8/layout/vList3"/>
    <dgm:cxn modelId="{55DE7EC4-DE58-4774-B624-89BBC09A7153}" type="presParOf" srcId="{BEDCD391-14DB-4066-A427-07C22D20132A}" destId="{5B324CF1-82E6-490B-B016-6DEC67544324}" srcOrd="0" destOrd="0" presId="urn:microsoft.com/office/officeart/2005/8/layout/vList3"/>
    <dgm:cxn modelId="{3C825E41-0F2C-45BA-9148-DA227E3BF77A}" type="presParOf" srcId="{BEDCD391-14DB-4066-A427-07C22D20132A}" destId="{9F5235B8-981B-4BAB-857F-EF2482A4F693}" srcOrd="1" destOrd="0" presId="urn:microsoft.com/office/officeart/2005/8/layout/vList3"/>
  </dgm:cxnLst>
  <dgm:bg>
    <a:solidFill>
      <a:schemeClr val="bg2">
        <a:lumMod val="75000"/>
      </a:schemeClr>
    </a:solid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319F4945-403D-4A7C-B480-B75D83D435EA}"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CA"/>
        </a:p>
      </dgm:t>
    </dgm:pt>
    <dgm:pt modelId="{32DDE7B4-C1E5-4F75-9A15-29B82F64149A}">
      <dgm:prSet/>
      <dgm:spPr>
        <a:solidFill>
          <a:schemeClr val="tx2">
            <a:lumMod val="75000"/>
          </a:schemeClr>
        </a:solidFill>
      </dgm:spPr>
      <dgm:t>
        <a:bodyPr/>
        <a:lstStyle/>
        <a:p>
          <a:pPr algn="ctr"/>
          <a:r>
            <a:rPr lang="en-CA" dirty="0"/>
            <a:t>RECOMMENDATIONS</a:t>
          </a:r>
        </a:p>
      </dgm:t>
    </dgm:pt>
    <dgm:pt modelId="{DCFEC668-4A9E-47D1-95C8-05113B56076B}" type="parTrans" cxnId="{0B043FCC-18FD-47D4-A921-92F446F81631}">
      <dgm:prSet/>
      <dgm:spPr/>
      <dgm:t>
        <a:bodyPr/>
        <a:lstStyle/>
        <a:p>
          <a:endParaRPr lang="en-CA"/>
        </a:p>
      </dgm:t>
    </dgm:pt>
    <dgm:pt modelId="{2C0C729B-5391-4847-BC4F-B90228620B52}" type="sibTrans" cxnId="{0B043FCC-18FD-47D4-A921-92F446F81631}">
      <dgm:prSet/>
      <dgm:spPr/>
      <dgm:t>
        <a:bodyPr/>
        <a:lstStyle/>
        <a:p>
          <a:endParaRPr lang="en-CA"/>
        </a:p>
      </dgm:t>
    </dgm:pt>
    <dgm:pt modelId="{A8F56602-D055-4956-9BF9-38559E716727}" type="pres">
      <dgm:prSet presAssocID="{319F4945-403D-4A7C-B480-B75D83D435EA}" presName="linear" presStyleCnt="0">
        <dgm:presLayoutVars>
          <dgm:animLvl val="lvl"/>
          <dgm:resizeHandles val="exact"/>
        </dgm:presLayoutVars>
      </dgm:prSet>
      <dgm:spPr/>
    </dgm:pt>
    <dgm:pt modelId="{8677246C-9F14-4079-95F4-A2143E550E14}" type="pres">
      <dgm:prSet presAssocID="{32DDE7B4-C1E5-4F75-9A15-29B82F64149A}" presName="parentText" presStyleLbl="node1" presStyleIdx="0" presStyleCnt="1">
        <dgm:presLayoutVars>
          <dgm:chMax val="0"/>
          <dgm:bulletEnabled val="1"/>
        </dgm:presLayoutVars>
      </dgm:prSet>
      <dgm:spPr/>
    </dgm:pt>
  </dgm:ptLst>
  <dgm:cxnLst>
    <dgm:cxn modelId="{29BB8998-10C8-4041-B560-82BE6A73EE55}" type="presOf" srcId="{32DDE7B4-C1E5-4F75-9A15-29B82F64149A}" destId="{8677246C-9F14-4079-95F4-A2143E550E14}" srcOrd="0" destOrd="0" presId="urn:microsoft.com/office/officeart/2005/8/layout/vList2"/>
    <dgm:cxn modelId="{0B043FCC-18FD-47D4-A921-92F446F81631}" srcId="{319F4945-403D-4A7C-B480-B75D83D435EA}" destId="{32DDE7B4-C1E5-4F75-9A15-29B82F64149A}" srcOrd="0" destOrd="0" parTransId="{DCFEC668-4A9E-47D1-95C8-05113B56076B}" sibTransId="{2C0C729B-5391-4847-BC4F-B90228620B52}"/>
    <dgm:cxn modelId="{C416A3FB-75FF-48F3-8A8A-193FB00031A6}" type="presOf" srcId="{319F4945-403D-4A7C-B480-B75D83D435EA}" destId="{A8F56602-D055-4956-9BF9-38559E716727}" srcOrd="0" destOrd="0" presId="urn:microsoft.com/office/officeart/2005/8/layout/vList2"/>
    <dgm:cxn modelId="{E8049C85-D287-4E8B-B1DB-EFB6B4B6931F}" type="presParOf" srcId="{A8F56602-D055-4956-9BF9-38559E716727}" destId="{8677246C-9F14-4079-95F4-A2143E550E1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46D55E3E-5C1A-4B21-A1BB-EFFD2A235EB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CA"/>
        </a:p>
      </dgm:t>
    </dgm:pt>
    <dgm:pt modelId="{4AF5AB02-F04B-4E44-8BEC-21D02E76D33E}">
      <dgm:prSet custT="1"/>
      <dgm:spPr/>
      <dgm:t>
        <a:bodyPr/>
        <a:lstStyle/>
        <a:p>
          <a:r>
            <a:rPr lang="en-CA" sz="1200" dirty="0"/>
            <a:t>Company to focus on retention policy by conducting various market campaign strategies like running monthly or quarterly  promotions, pricing strategies, expand product offering and or   improve service delivery.</a:t>
          </a:r>
        </a:p>
      </dgm:t>
    </dgm:pt>
    <dgm:pt modelId="{7CA9D18F-A28D-4C00-B075-052D0EA45621}" type="parTrans" cxnId="{588534B2-61D2-4ED6-A635-65EA31C5DACD}">
      <dgm:prSet/>
      <dgm:spPr/>
      <dgm:t>
        <a:bodyPr/>
        <a:lstStyle/>
        <a:p>
          <a:endParaRPr lang="en-CA" sz="1200"/>
        </a:p>
      </dgm:t>
    </dgm:pt>
    <dgm:pt modelId="{B654955E-018E-4E36-84A1-B1AE21EE8162}" type="sibTrans" cxnId="{588534B2-61D2-4ED6-A635-65EA31C5DACD}">
      <dgm:prSet/>
      <dgm:spPr/>
      <dgm:t>
        <a:bodyPr/>
        <a:lstStyle/>
        <a:p>
          <a:endParaRPr lang="en-CA" sz="1200"/>
        </a:p>
      </dgm:t>
    </dgm:pt>
    <dgm:pt modelId="{B1BF180C-62BE-41E0-A1EF-BE4FA439956E}">
      <dgm:prSet custT="1"/>
      <dgm:spPr/>
      <dgm:t>
        <a:bodyPr/>
        <a:lstStyle/>
        <a:p>
          <a:r>
            <a:rPr lang="en-CA" sz="1200" dirty="0"/>
            <a:t>To better service the market, the company must identify needs by segments and link product offer to  specific segments, (say age groups, geographical locations, marital status or occupation)</a:t>
          </a:r>
        </a:p>
      </dgm:t>
    </dgm:pt>
    <dgm:pt modelId="{ED976245-5EBD-4A27-BE38-E9C906BA6E8C}" type="parTrans" cxnId="{7CC3E072-360D-4DA8-9FCF-A94E4A9F7844}">
      <dgm:prSet/>
      <dgm:spPr/>
      <dgm:t>
        <a:bodyPr/>
        <a:lstStyle/>
        <a:p>
          <a:endParaRPr lang="en-CA" sz="1200"/>
        </a:p>
      </dgm:t>
    </dgm:pt>
    <dgm:pt modelId="{4F13E298-581E-4722-8581-54288122C75C}" type="sibTrans" cxnId="{7CC3E072-360D-4DA8-9FCF-A94E4A9F7844}">
      <dgm:prSet/>
      <dgm:spPr/>
      <dgm:t>
        <a:bodyPr/>
        <a:lstStyle/>
        <a:p>
          <a:endParaRPr lang="en-CA" sz="1200"/>
        </a:p>
      </dgm:t>
    </dgm:pt>
    <dgm:pt modelId="{D9E42858-3C0F-4BA5-88AB-5193923CAE0B}">
      <dgm:prSet custT="1"/>
      <dgm:spPr/>
      <dgm:t>
        <a:bodyPr/>
        <a:lstStyle/>
        <a:p>
          <a:r>
            <a:rPr lang="en-CA" sz="1200" dirty="0"/>
            <a:t>Optimise customer loyalty drivers, company must create loyalty groups and document loyalty indicators, say for stable married people, professionals etc.</a:t>
          </a:r>
        </a:p>
      </dgm:t>
    </dgm:pt>
    <dgm:pt modelId="{F9F13C7A-41E8-49B6-81D6-98C78BD13822}" type="parTrans" cxnId="{7E845417-D1C4-4CC2-A352-A7E229725A2F}">
      <dgm:prSet/>
      <dgm:spPr/>
      <dgm:t>
        <a:bodyPr/>
        <a:lstStyle/>
        <a:p>
          <a:endParaRPr lang="en-CA" sz="1200"/>
        </a:p>
      </dgm:t>
    </dgm:pt>
    <dgm:pt modelId="{8CAC82DF-8180-4E88-B00E-CB6958CB49E9}" type="sibTrans" cxnId="{7E845417-D1C4-4CC2-A352-A7E229725A2F}">
      <dgm:prSet/>
      <dgm:spPr/>
      <dgm:t>
        <a:bodyPr/>
        <a:lstStyle/>
        <a:p>
          <a:endParaRPr lang="en-CA" sz="1200"/>
        </a:p>
      </dgm:t>
    </dgm:pt>
    <dgm:pt modelId="{F9A5762B-674D-4848-B0CA-86F2B0E5E86B}">
      <dgm:prSet custT="1"/>
      <dgm:spPr/>
      <dgm:t>
        <a:bodyPr/>
        <a:lstStyle/>
        <a:p>
          <a:r>
            <a:rPr lang="en-CA" sz="1200" dirty="0"/>
            <a:t>Company must create powerful customer focused value proposition:</a:t>
          </a:r>
        </a:p>
        <a:p>
          <a:r>
            <a:rPr lang="en-CA" sz="1200" dirty="0"/>
            <a:t>Relevance (solve problems), Quantifiable value (unique benefits) &amp; differentiations.</a:t>
          </a:r>
        </a:p>
      </dgm:t>
    </dgm:pt>
    <dgm:pt modelId="{FBC7902F-672D-44E3-95C2-7CF84DC5C4CD}" type="parTrans" cxnId="{F566B00E-3A1F-4F68-B318-05FB8F7A05CC}">
      <dgm:prSet/>
      <dgm:spPr/>
      <dgm:t>
        <a:bodyPr/>
        <a:lstStyle/>
        <a:p>
          <a:endParaRPr lang="en-CA" sz="1200"/>
        </a:p>
      </dgm:t>
    </dgm:pt>
    <dgm:pt modelId="{92E27FD4-33C9-4BB1-95E2-F8B31C3849F4}" type="sibTrans" cxnId="{F566B00E-3A1F-4F68-B318-05FB8F7A05CC}">
      <dgm:prSet/>
      <dgm:spPr/>
      <dgm:t>
        <a:bodyPr/>
        <a:lstStyle/>
        <a:p>
          <a:endParaRPr lang="en-CA" sz="1200"/>
        </a:p>
      </dgm:t>
    </dgm:pt>
    <dgm:pt modelId="{377781A5-D650-44F2-8F26-B13BE0470306}">
      <dgm:prSet custT="1"/>
      <dgm:spPr/>
      <dgm:t>
        <a:bodyPr/>
        <a:lstStyle/>
        <a:p>
          <a:r>
            <a:rPr lang="en-CA" sz="1200" dirty="0"/>
            <a:t>Company must devise ways for managing total customer experience by conducting service quality surveys and customer support periodically.</a:t>
          </a:r>
        </a:p>
      </dgm:t>
    </dgm:pt>
    <dgm:pt modelId="{DAB4FEBE-7982-4DAB-A098-8A02020AC767}" type="parTrans" cxnId="{892EBE69-F898-4FE4-AE6F-AC8975ED4A20}">
      <dgm:prSet/>
      <dgm:spPr/>
      <dgm:t>
        <a:bodyPr/>
        <a:lstStyle/>
        <a:p>
          <a:endParaRPr lang="en-CA" sz="1200"/>
        </a:p>
      </dgm:t>
    </dgm:pt>
    <dgm:pt modelId="{C7DFE86A-3F1A-4975-967E-38645A60070B}" type="sibTrans" cxnId="{892EBE69-F898-4FE4-AE6F-AC8975ED4A20}">
      <dgm:prSet/>
      <dgm:spPr/>
      <dgm:t>
        <a:bodyPr/>
        <a:lstStyle/>
        <a:p>
          <a:endParaRPr lang="en-CA" sz="1200"/>
        </a:p>
      </dgm:t>
    </dgm:pt>
    <dgm:pt modelId="{3F4CAD27-A83F-4DA7-BCC2-4EB85CC95108}">
      <dgm:prSet custT="1"/>
      <dgm:spPr/>
      <dgm:t>
        <a:bodyPr/>
        <a:lstStyle/>
        <a:p>
          <a:endParaRPr lang="en-CA" sz="1200"/>
        </a:p>
      </dgm:t>
    </dgm:pt>
    <dgm:pt modelId="{0DA352C9-B0DA-47E1-8CCD-10F4F997CF7A}" type="parTrans" cxnId="{C8D44AD2-E6EA-4053-B9B9-BD1C74A06CCE}">
      <dgm:prSet/>
      <dgm:spPr/>
      <dgm:t>
        <a:bodyPr/>
        <a:lstStyle/>
        <a:p>
          <a:endParaRPr lang="en-CA" sz="1200"/>
        </a:p>
      </dgm:t>
    </dgm:pt>
    <dgm:pt modelId="{D1C4B35C-C60D-4C12-8611-3F6605F9B66F}" type="sibTrans" cxnId="{C8D44AD2-E6EA-4053-B9B9-BD1C74A06CCE}">
      <dgm:prSet/>
      <dgm:spPr/>
      <dgm:t>
        <a:bodyPr/>
        <a:lstStyle/>
        <a:p>
          <a:endParaRPr lang="en-CA" sz="1200"/>
        </a:p>
      </dgm:t>
    </dgm:pt>
    <dgm:pt modelId="{B4C1CB45-5FCA-40F9-B766-E2F5D5261360}">
      <dgm:prSet custT="1"/>
      <dgm:spPr/>
      <dgm:t>
        <a:bodyPr/>
        <a:lstStyle/>
        <a:p>
          <a:r>
            <a:rPr lang="en-CA" sz="1200" dirty="0"/>
            <a:t>Continue to focus more on customers with good credit as this will increase sales as revealed by the analysis and thrive to retain them.</a:t>
          </a:r>
        </a:p>
      </dgm:t>
    </dgm:pt>
    <dgm:pt modelId="{47041DCB-BBD6-4635-817A-FF8E36F7CAA0}" type="parTrans" cxnId="{7F9D0A8E-DCE1-46A1-B054-6FD86374B4C7}">
      <dgm:prSet/>
      <dgm:spPr/>
      <dgm:t>
        <a:bodyPr/>
        <a:lstStyle/>
        <a:p>
          <a:endParaRPr lang="en-CA" sz="1200"/>
        </a:p>
      </dgm:t>
    </dgm:pt>
    <dgm:pt modelId="{376CF831-F762-45C5-A927-9488F30CFCCE}" type="sibTrans" cxnId="{7F9D0A8E-DCE1-46A1-B054-6FD86374B4C7}">
      <dgm:prSet/>
      <dgm:spPr/>
      <dgm:t>
        <a:bodyPr/>
        <a:lstStyle/>
        <a:p>
          <a:endParaRPr lang="en-CA" sz="1200"/>
        </a:p>
      </dgm:t>
    </dgm:pt>
    <dgm:pt modelId="{5A443BD9-B8E2-4F47-B3EE-9BF90ED9FC0D}" type="pres">
      <dgm:prSet presAssocID="{46D55E3E-5C1A-4B21-A1BB-EFFD2A235EB6}" presName="linearFlow" presStyleCnt="0">
        <dgm:presLayoutVars>
          <dgm:dir/>
          <dgm:resizeHandles val="exact"/>
        </dgm:presLayoutVars>
      </dgm:prSet>
      <dgm:spPr/>
    </dgm:pt>
    <dgm:pt modelId="{80A0B536-A118-487F-A7E4-09D4FC762E57}" type="pres">
      <dgm:prSet presAssocID="{4AF5AB02-F04B-4E44-8BEC-21D02E76D33E}" presName="composite" presStyleCnt="0"/>
      <dgm:spPr/>
    </dgm:pt>
    <dgm:pt modelId="{43DFBB38-B8E3-4BF5-AD2D-8D9021E501B5}" type="pres">
      <dgm:prSet presAssocID="{4AF5AB02-F04B-4E44-8BEC-21D02E76D33E}" presName="imgShp"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7D5AA7CD-D4FA-4EF6-ADD5-9F8E02F01FFA}" type="pres">
      <dgm:prSet presAssocID="{4AF5AB02-F04B-4E44-8BEC-21D02E76D33E}" presName="txShp" presStyleLbl="node1" presStyleIdx="0" presStyleCnt="6">
        <dgm:presLayoutVars>
          <dgm:bulletEnabled val="1"/>
        </dgm:presLayoutVars>
      </dgm:prSet>
      <dgm:spPr/>
    </dgm:pt>
    <dgm:pt modelId="{100A8D47-6BE0-423E-8CD4-9099041802AD}" type="pres">
      <dgm:prSet presAssocID="{B654955E-018E-4E36-84A1-B1AE21EE8162}" presName="spacing" presStyleCnt="0"/>
      <dgm:spPr/>
    </dgm:pt>
    <dgm:pt modelId="{BC005E60-E13E-4EF1-8080-FEBDA29B9B8B}" type="pres">
      <dgm:prSet presAssocID="{B1BF180C-62BE-41E0-A1EF-BE4FA439956E}" presName="composite" presStyleCnt="0"/>
      <dgm:spPr/>
    </dgm:pt>
    <dgm:pt modelId="{F6B4C2FA-8D9F-4C4E-A2C9-5545A1CF0056}" type="pres">
      <dgm:prSet presAssocID="{B1BF180C-62BE-41E0-A1EF-BE4FA439956E}" presName="imgShp" presStyleLbl="fgImgPlace1" presStyleIdx="1" presStyleCnt="6"/>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75C48759-1D94-4739-ADD7-1C1A39A240F9}" type="pres">
      <dgm:prSet presAssocID="{B1BF180C-62BE-41E0-A1EF-BE4FA439956E}" presName="txShp" presStyleLbl="node1" presStyleIdx="1" presStyleCnt="6">
        <dgm:presLayoutVars>
          <dgm:bulletEnabled val="1"/>
        </dgm:presLayoutVars>
      </dgm:prSet>
      <dgm:spPr/>
    </dgm:pt>
    <dgm:pt modelId="{C7C4EF14-FB57-4033-9B01-636946C8F3D4}" type="pres">
      <dgm:prSet presAssocID="{4F13E298-581E-4722-8581-54288122C75C}" presName="spacing" presStyleCnt="0"/>
      <dgm:spPr/>
    </dgm:pt>
    <dgm:pt modelId="{C629044F-9994-4F19-B1AA-8E416BC61040}" type="pres">
      <dgm:prSet presAssocID="{D9E42858-3C0F-4BA5-88AB-5193923CAE0B}" presName="composite" presStyleCnt="0"/>
      <dgm:spPr/>
    </dgm:pt>
    <dgm:pt modelId="{BF93F2BF-3815-4963-B556-76D0E6ACEC8A}" type="pres">
      <dgm:prSet presAssocID="{D9E42858-3C0F-4BA5-88AB-5193923CAE0B}" presName="imgShp" presStyleLbl="fgImgPlace1" presStyleIdx="2" presStyleCnt="6"/>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4742431A-10EE-45F2-B1E4-87FE954FD812}" type="pres">
      <dgm:prSet presAssocID="{D9E42858-3C0F-4BA5-88AB-5193923CAE0B}" presName="txShp" presStyleLbl="node1" presStyleIdx="2" presStyleCnt="6">
        <dgm:presLayoutVars>
          <dgm:bulletEnabled val="1"/>
        </dgm:presLayoutVars>
      </dgm:prSet>
      <dgm:spPr/>
    </dgm:pt>
    <dgm:pt modelId="{EEEA1734-9D21-434A-B754-E418716192BA}" type="pres">
      <dgm:prSet presAssocID="{8CAC82DF-8180-4E88-B00E-CB6958CB49E9}" presName="spacing" presStyleCnt="0"/>
      <dgm:spPr/>
    </dgm:pt>
    <dgm:pt modelId="{2F3D47D8-9087-4169-8538-69C00F5A12BF}" type="pres">
      <dgm:prSet presAssocID="{F9A5762B-674D-4848-B0CA-86F2B0E5E86B}" presName="composite" presStyleCnt="0"/>
      <dgm:spPr/>
    </dgm:pt>
    <dgm:pt modelId="{0B4F1FDF-606A-4D36-B8B3-F1778BE4F6C3}" type="pres">
      <dgm:prSet presAssocID="{F9A5762B-674D-4848-B0CA-86F2B0E5E86B}" presName="imgShp" presStyleLbl="fgImgPlace1" presStyleIdx="3" presStyleCnt="6"/>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A06C1E58-D567-4650-9BC4-0B170BD5326A}" type="pres">
      <dgm:prSet presAssocID="{F9A5762B-674D-4848-B0CA-86F2B0E5E86B}" presName="txShp" presStyleLbl="node1" presStyleIdx="3" presStyleCnt="6">
        <dgm:presLayoutVars>
          <dgm:bulletEnabled val="1"/>
        </dgm:presLayoutVars>
      </dgm:prSet>
      <dgm:spPr/>
    </dgm:pt>
    <dgm:pt modelId="{822E4D21-87E7-4FAC-9705-992D27B6634E}" type="pres">
      <dgm:prSet presAssocID="{92E27FD4-33C9-4BB1-95E2-F8B31C3849F4}" presName="spacing" presStyleCnt="0"/>
      <dgm:spPr/>
    </dgm:pt>
    <dgm:pt modelId="{E400417F-8CE0-4F7F-B5EE-3BFBA42EEB68}" type="pres">
      <dgm:prSet presAssocID="{377781A5-D650-44F2-8F26-B13BE0470306}" presName="composite" presStyleCnt="0"/>
      <dgm:spPr/>
    </dgm:pt>
    <dgm:pt modelId="{92DF5003-B9B9-4B52-9B12-C98C8E731117}" type="pres">
      <dgm:prSet presAssocID="{377781A5-D650-44F2-8F26-B13BE0470306}" presName="imgShp" presStyleLbl="fgImgPlace1" presStyleIdx="4" presStyleCnt="6"/>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50296D98-ABEF-439B-AF8D-8419E1223108}" type="pres">
      <dgm:prSet presAssocID="{377781A5-D650-44F2-8F26-B13BE0470306}" presName="txShp" presStyleLbl="node1" presStyleIdx="4" presStyleCnt="6">
        <dgm:presLayoutVars>
          <dgm:bulletEnabled val="1"/>
        </dgm:presLayoutVars>
      </dgm:prSet>
      <dgm:spPr/>
    </dgm:pt>
    <dgm:pt modelId="{C5462A21-13C9-4E21-B646-E4985D59DC27}" type="pres">
      <dgm:prSet presAssocID="{C7DFE86A-3F1A-4975-967E-38645A60070B}" presName="spacing" presStyleCnt="0"/>
      <dgm:spPr/>
    </dgm:pt>
    <dgm:pt modelId="{51150129-FBD0-4D8D-BD54-F01884CC647E}" type="pres">
      <dgm:prSet presAssocID="{3F4CAD27-A83F-4DA7-BCC2-4EB85CC95108}" presName="composite" presStyleCnt="0"/>
      <dgm:spPr/>
    </dgm:pt>
    <dgm:pt modelId="{0168E009-02BC-41FB-9F2B-DE955B9D05B9}" type="pres">
      <dgm:prSet presAssocID="{3F4CAD27-A83F-4DA7-BCC2-4EB85CC95108}" presName="imgShp" presStyleLbl="fgImgPlace1" presStyleIdx="5" presStyleCnt="6"/>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5B60DAC2-78EF-4D7A-86CF-69F66742225A}" type="pres">
      <dgm:prSet presAssocID="{3F4CAD27-A83F-4DA7-BCC2-4EB85CC95108}" presName="txShp" presStyleLbl="node1" presStyleIdx="5" presStyleCnt="6">
        <dgm:presLayoutVars>
          <dgm:bulletEnabled val="1"/>
        </dgm:presLayoutVars>
      </dgm:prSet>
      <dgm:spPr/>
    </dgm:pt>
  </dgm:ptLst>
  <dgm:cxnLst>
    <dgm:cxn modelId="{3879AF06-9F67-4994-8F84-E0A0C54BE284}" type="presOf" srcId="{B4C1CB45-5FCA-40F9-B766-E2F5D5261360}" destId="{5B60DAC2-78EF-4D7A-86CF-69F66742225A}" srcOrd="0" destOrd="1" presId="urn:microsoft.com/office/officeart/2005/8/layout/vList3"/>
    <dgm:cxn modelId="{0DE8D809-8FE3-4B50-A10C-0D64703F7E45}" type="presOf" srcId="{377781A5-D650-44F2-8F26-B13BE0470306}" destId="{50296D98-ABEF-439B-AF8D-8419E1223108}" srcOrd="0" destOrd="0" presId="urn:microsoft.com/office/officeart/2005/8/layout/vList3"/>
    <dgm:cxn modelId="{F566B00E-3A1F-4F68-B318-05FB8F7A05CC}" srcId="{46D55E3E-5C1A-4B21-A1BB-EFFD2A235EB6}" destId="{F9A5762B-674D-4848-B0CA-86F2B0E5E86B}" srcOrd="3" destOrd="0" parTransId="{FBC7902F-672D-44E3-95C2-7CF84DC5C4CD}" sibTransId="{92E27FD4-33C9-4BB1-95E2-F8B31C3849F4}"/>
    <dgm:cxn modelId="{4D10EE0F-0BEF-4F93-9C57-740B0C1E6AA8}" type="presOf" srcId="{3F4CAD27-A83F-4DA7-BCC2-4EB85CC95108}" destId="{5B60DAC2-78EF-4D7A-86CF-69F66742225A}" srcOrd="0" destOrd="0" presId="urn:microsoft.com/office/officeart/2005/8/layout/vList3"/>
    <dgm:cxn modelId="{7E845417-D1C4-4CC2-A352-A7E229725A2F}" srcId="{46D55E3E-5C1A-4B21-A1BB-EFFD2A235EB6}" destId="{D9E42858-3C0F-4BA5-88AB-5193923CAE0B}" srcOrd="2" destOrd="0" parTransId="{F9F13C7A-41E8-49B6-81D6-98C78BD13822}" sibTransId="{8CAC82DF-8180-4E88-B00E-CB6958CB49E9}"/>
    <dgm:cxn modelId="{FD75DE1B-A819-4A32-B836-78A13455DB89}" type="presOf" srcId="{46D55E3E-5C1A-4B21-A1BB-EFFD2A235EB6}" destId="{5A443BD9-B8E2-4F47-B3EE-9BF90ED9FC0D}" srcOrd="0" destOrd="0" presId="urn:microsoft.com/office/officeart/2005/8/layout/vList3"/>
    <dgm:cxn modelId="{5D098D36-2AAC-430B-B4B8-059A0845C60A}" type="presOf" srcId="{4AF5AB02-F04B-4E44-8BEC-21D02E76D33E}" destId="{7D5AA7CD-D4FA-4EF6-ADD5-9F8E02F01FFA}" srcOrd="0" destOrd="0" presId="urn:microsoft.com/office/officeart/2005/8/layout/vList3"/>
    <dgm:cxn modelId="{892EBE69-F898-4FE4-AE6F-AC8975ED4A20}" srcId="{46D55E3E-5C1A-4B21-A1BB-EFFD2A235EB6}" destId="{377781A5-D650-44F2-8F26-B13BE0470306}" srcOrd="4" destOrd="0" parTransId="{DAB4FEBE-7982-4DAB-A098-8A02020AC767}" sibTransId="{C7DFE86A-3F1A-4975-967E-38645A60070B}"/>
    <dgm:cxn modelId="{7CC3E072-360D-4DA8-9FCF-A94E4A9F7844}" srcId="{46D55E3E-5C1A-4B21-A1BB-EFFD2A235EB6}" destId="{B1BF180C-62BE-41E0-A1EF-BE4FA439956E}" srcOrd="1" destOrd="0" parTransId="{ED976245-5EBD-4A27-BE38-E9C906BA6E8C}" sibTransId="{4F13E298-581E-4722-8581-54288122C75C}"/>
    <dgm:cxn modelId="{2768AC7D-F313-4F9F-9885-7030BEB1B9B0}" type="presOf" srcId="{F9A5762B-674D-4848-B0CA-86F2B0E5E86B}" destId="{A06C1E58-D567-4650-9BC4-0B170BD5326A}" srcOrd="0" destOrd="0" presId="urn:microsoft.com/office/officeart/2005/8/layout/vList3"/>
    <dgm:cxn modelId="{7F9D0A8E-DCE1-46A1-B054-6FD86374B4C7}" srcId="{3F4CAD27-A83F-4DA7-BCC2-4EB85CC95108}" destId="{B4C1CB45-5FCA-40F9-B766-E2F5D5261360}" srcOrd="0" destOrd="0" parTransId="{47041DCB-BBD6-4635-817A-FF8E36F7CAA0}" sibTransId="{376CF831-F762-45C5-A927-9488F30CFCCE}"/>
    <dgm:cxn modelId="{588534B2-61D2-4ED6-A635-65EA31C5DACD}" srcId="{46D55E3E-5C1A-4B21-A1BB-EFFD2A235EB6}" destId="{4AF5AB02-F04B-4E44-8BEC-21D02E76D33E}" srcOrd="0" destOrd="0" parTransId="{7CA9D18F-A28D-4C00-B075-052D0EA45621}" sibTransId="{B654955E-018E-4E36-84A1-B1AE21EE8162}"/>
    <dgm:cxn modelId="{C8D44AD2-E6EA-4053-B9B9-BD1C74A06CCE}" srcId="{46D55E3E-5C1A-4B21-A1BB-EFFD2A235EB6}" destId="{3F4CAD27-A83F-4DA7-BCC2-4EB85CC95108}" srcOrd="5" destOrd="0" parTransId="{0DA352C9-B0DA-47E1-8CCD-10F4F997CF7A}" sibTransId="{D1C4B35C-C60D-4C12-8611-3F6605F9B66F}"/>
    <dgm:cxn modelId="{6C42B6D2-22C4-4FA0-9950-F6A01FE6913D}" type="presOf" srcId="{D9E42858-3C0F-4BA5-88AB-5193923CAE0B}" destId="{4742431A-10EE-45F2-B1E4-87FE954FD812}" srcOrd="0" destOrd="0" presId="urn:microsoft.com/office/officeart/2005/8/layout/vList3"/>
    <dgm:cxn modelId="{6DF32ADA-5B74-4F20-905E-59DAD5AF3339}" type="presOf" srcId="{B1BF180C-62BE-41E0-A1EF-BE4FA439956E}" destId="{75C48759-1D94-4739-ADD7-1C1A39A240F9}" srcOrd="0" destOrd="0" presId="urn:microsoft.com/office/officeart/2005/8/layout/vList3"/>
    <dgm:cxn modelId="{0707DB13-ACD8-4356-9649-75738F6413B4}" type="presParOf" srcId="{5A443BD9-B8E2-4F47-B3EE-9BF90ED9FC0D}" destId="{80A0B536-A118-487F-A7E4-09D4FC762E57}" srcOrd="0" destOrd="0" presId="urn:microsoft.com/office/officeart/2005/8/layout/vList3"/>
    <dgm:cxn modelId="{0B33B7EC-E255-4DB3-A2D9-A39C253DBFD7}" type="presParOf" srcId="{80A0B536-A118-487F-A7E4-09D4FC762E57}" destId="{43DFBB38-B8E3-4BF5-AD2D-8D9021E501B5}" srcOrd="0" destOrd="0" presId="urn:microsoft.com/office/officeart/2005/8/layout/vList3"/>
    <dgm:cxn modelId="{5C7858FC-2EB6-4350-914B-66460E94A3ED}" type="presParOf" srcId="{80A0B536-A118-487F-A7E4-09D4FC762E57}" destId="{7D5AA7CD-D4FA-4EF6-ADD5-9F8E02F01FFA}" srcOrd="1" destOrd="0" presId="urn:microsoft.com/office/officeart/2005/8/layout/vList3"/>
    <dgm:cxn modelId="{3BBAFE8A-AB50-4E68-B9C6-D58FA39263CA}" type="presParOf" srcId="{5A443BD9-B8E2-4F47-B3EE-9BF90ED9FC0D}" destId="{100A8D47-6BE0-423E-8CD4-9099041802AD}" srcOrd="1" destOrd="0" presId="urn:microsoft.com/office/officeart/2005/8/layout/vList3"/>
    <dgm:cxn modelId="{7BB20F52-72FB-49B2-B117-53FC13062703}" type="presParOf" srcId="{5A443BD9-B8E2-4F47-B3EE-9BF90ED9FC0D}" destId="{BC005E60-E13E-4EF1-8080-FEBDA29B9B8B}" srcOrd="2" destOrd="0" presId="urn:microsoft.com/office/officeart/2005/8/layout/vList3"/>
    <dgm:cxn modelId="{3031CDD3-ABB7-43CB-88CC-59EFED8EFED8}" type="presParOf" srcId="{BC005E60-E13E-4EF1-8080-FEBDA29B9B8B}" destId="{F6B4C2FA-8D9F-4C4E-A2C9-5545A1CF0056}" srcOrd="0" destOrd="0" presId="urn:microsoft.com/office/officeart/2005/8/layout/vList3"/>
    <dgm:cxn modelId="{5408093B-126F-4F43-BF82-DF18D7413FB6}" type="presParOf" srcId="{BC005E60-E13E-4EF1-8080-FEBDA29B9B8B}" destId="{75C48759-1D94-4739-ADD7-1C1A39A240F9}" srcOrd="1" destOrd="0" presId="urn:microsoft.com/office/officeart/2005/8/layout/vList3"/>
    <dgm:cxn modelId="{EFF9742E-9B9F-4EEF-B7D2-DD5BA3D4ABA9}" type="presParOf" srcId="{5A443BD9-B8E2-4F47-B3EE-9BF90ED9FC0D}" destId="{C7C4EF14-FB57-4033-9B01-636946C8F3D4}" srcOrd="3" destOrd="0" presId="urn:microsoft.com/office/officeart/2005/8/layout/vList3"/>
    <dgm:cxn modelId="{2F0E4B6E-E93F-405A-B73F-B1588E9EE42D}" type="presParOf" srcId="{5A443BD9-B8E2-4F47-B3EE-9BF90ED9FC0D}" destId="{C629044F-9994-4F19-B1AA-8E416BC61040}" srcOrd="4" destOrd="0" presId="urn:microsoft.com/office/officeart/2005/8/layout/vList3"/>
    <dgm:cxn modelId="{D2453FE8-2B47-44DD-AE26-C87F0D67A622}" type="presParOf" srcId="{C629044F-9994-4F19-B1AA-8E416BC61040}" destId="{BF93F2BF-3815-4963-B556-76D0E6ACEC8A}" srcOrd="0" destOrd="0" presId="urn:microsoft.com/office/officeart/2005/8/layout/vList3"/>
    <dgm:cxn modelId="{A5E4B77A-A366-43CE-9BA7-4E83F18C952F}" type="presParOf" srcId="{C629044F-9994-4F19-B1AA-8E416BC61040}" destId="{4742431A-10EE-45F2-B1E4-87FE954FD812}" srcOrd="1" destOrd="0" presId="urn:microsoft.com/office/officeart/2005/8/layout/vList3"/>
    <dgm:cxn modelId="{2422B384-66A1-4BAB-B5B7-0607AC46DB53}" type="presParOf" srcId="{5A443BD9-B8E2-4F47-B3EE-9BF90ED9FC0D}" destId="{EEEA1734-9D21-434A-B754-E418716192BA}" srcOrd="5" destOrd="0" presId="urn:microsoft.com/office/officeart/2005/8/layout/vList3"/>
    <dgm:cxn modelId="{FC7CDC96-C35B-40E2-9ED2-7EAA3E5F4069}" type="presParOf" srcId="{5A443BD9-B8E2-4F47-B3EE-9BF90ED9FC0D}" destId="{2F3D47D8-9087-4169-8538-69C00F5A12BF}" srcOrd="6" destOrd="0" presId="urn:microsoft.com/office/officeart/2005/8/layout/vList3"/>
    <dgm:cxn modelId="{8F9C1E26-D818-496D-A490-EA74CFEC4EA5}" type="presParOf" srcId="{2F3D47D8-9087-4169-8538-69C00F5A12BF}" destId="{0B4F1FDF-606A-4D36-B8B3-F1778BE4F6C3}" srcOrd="0" destOrd="0" presId="urn:microsoft.com/office/officeart/2005/8/layout/vList3"/>
    <dgm:cxn modelId="{79D70DDD-04EE-4D4B-B912-23A7C4DB6D04}" type="presParOf" srcId="{2F3D47D8-9087-4169-8538-69C00F5A12BF}" destId="{A06C1E58-D567-4650-9BC4-0B170BD5326A}" srcOrd="1" destOrd="0" presId="urn:microsoft.com/office/officeart/2005/8/layout/vList3"/>
    <dgm:cxn modelId="{F810E954-DC95-4CFF-B980-8AE1FFCD9B5B}" type="presParOf" srcId="{5A443BD9-B8E2-4F47-B3EE-9BF90ED9FC0D}" destId="{822E4D21-87E7-4FAC-9705-992D27B6634E}" srcOrd="7" destOrd="0" presId="urn:microsoft.com/office/officeart/2005/8/layout/vList3"/>
    <dgm:cxn modelId="{91A11B8F-8E9F-46B3-BC84-CCE12E5CDAF0}" type="presParOf" srcId="{5A443BD9-B8E2-4F47-B3EE-9BF90ED9FC0D}" destId="{E400417F-8CE0-4F7F-B5EE-3BFBA42EEB68}" srcOrd="8" destOrd="0" presId="urn:microsoft.com/office/officeart/2005/8/layout/vList3"/>
    <dgm:cxn modelId="{17977779-3BFC-4036-BA77-0057078A3C75}" type="presParOf" srcId="{E400417F-8CE0-4F7F-B5EE-3BFBA42EEB68}" destId="{92DF5003-B9B9-4B52-9B12-C98C8E731117}" srcOrd="0" destOrd="0" presId="urn:microsoft.com/office/officeart/2005/8/layout/vList3"/>
    <dgm:cxn modelId="{BBC33381-B4D5-41C1-9C99-7A50E9F8F3CE}" type="presParOf" srcId="{E400417F-8CE0-4F7F-B5EE-3BFBA42EEB68}" destId="{50296D98-ABEF-439B-AF8D-8419E1223108}" srcOrd="1" destOrd="0" presId="urn:microsoft.com/office/officeart/2005/8/layout/vList3"/>
    <dgm:cxn modelId="{F52DA123-42E5-4355-B6AE-9E87040B38D7}" type="presParOf" srcId="{5A443BD9-B8E2-4F47-B3EE-9BF90ED9FC0D}" destId="{C5462A21-13C9-4E21-B646-E4985D59DC27}" srcOrd="9" destOrd="0" presId="urn:microsoft.com/office/officeart/2005/8/layout/vList3"/>
    <dgm:cxn modelId="{391C2E84-30F6-4DC7-BDFF-2697D4672C93}" type="presParOf" srcId="{5A443BD9-B8E2-4F47-B3EE-9BF90ED9FC0D}" destId="{51150129-FBD0-4D8D-BD54-F01884CC647E}" srcOrd="10" destOrd="0" presId="urn:microsoft.com/office/officeart/2005/8/layout/vList3"/>
    <dgm:cxn modelId="{73A03CEE-FD17-47AF-9AC5-C0BAFD792760}" type="presParOf" srcId="{51150129-FBD0-4D8D-BD54-F01884CC647E}" destId="{0168E009-02BC-41FB-9F2B-DE955B9D05B9}" srcOrd="0" destOrd="0" presId="urn:microsoft.com/office/officeart/2005/8/layout/vList3"/>
    <dgm:cxn modelId="{490C79AD-487B-42D9-A4E4-7AB3056040A7}" type="presParOf" srcId="{51150129-FBD0-4D8D-BD54-F01884CC647E}" destId="{5B60DAC2-78EF-4D7A-86CF-69F66742225A}" srcOrd="1" destOrd="0" presId="urn:microsoft.com/office/officeart/2005/8/layout/vList3"/>
  </dgm:cxnLst>
  <dgm:bg>
    <a:solidFill>
      <a:schemeClr val="tx2">
        <a:lumMod val="20000"/>
        <a:lumOff val="80000"/>
      </a:schemeClr>
    </a:solid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F2C23BE-8ECA-4FB8-AB4F-5D1EE4AFE2F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9A1C311C-DA46-417E-9357-CED4A07E9191}">
      <dgm:prSet/>
      <dgm:spPr>
        <a:solidFill>
          <a:schemeClr val="bg2">
            <a:lumMod val="75000"/>
          </a:schemeClr>
        </a:solidFill>
      </dgm:spPr>
      <dgm:t>
        <a:bodyPr/>
        <a:lstStyle/>
        <a:p>
          <a:pPr algn="ctr"/>
          <a:r>
            <a:rPr lang="en-CA"/>
            <a:t>APPENDIX</a:t>
          </a:r>
        </a:p>
      </dgm:t>
    </dgm:pt>
    <dgm:pt modelId="{8423930C-D2EB-4ED7-9F2A-B92258DEFD55}" type="parTrans" cxnId="{E0747D4D-1A8A-4D42-A137-342D07078A9C}">
      <dgm:prSet/>
      <dgm:spPr/>
      <dgm:t>
        <a:bodyPr/>
        <a:lstStyle/>
        <a:p>
          <a:endParaRPr lang="en-CA"/>
        </a:p>
      </dgm:t>
    </dgm:pt>
    <dgm:pt modelId="{130D72C3-3E06-4F80-A416-0059E0887C2D}" type="sibTrans" cxnId="{E0747D4D-1A8A-4D42-A137-342D07078A9C}">
      <dgm:prSet/>
      <dgm:spPr/>
      <dgm:t>
        <a:bodyPr/>
        <a:lstStyle/>
        <a:p>
          <a:endParaRPr lang="en-CA"/>
        </a:p>
      </dgm:t>
    </dgm:pt>
    <dgm:pt modelId="{69A134F7-1CD2-4FFF-9D9C-EEFB4C760C94}" type="pres">
      <dgm:prSet presAssocID="{AF2C23BE-8ECA-4FB8-AB4F-5D1EE4AFE2FB}" presName="linear" presStyleCnt="0">
        <dgm:presLayoutVars>
          <dgm:animLvl val="lvl"/>
          <dgm:resizeHandles val="exact"/>
        </dgm:presLayoutVars>
      </dgm:prSet>
      <dgm:spPr/>
    </dgm:pt>
    <dgm:pt modelId="{00B1D615-9F1D-4C17-8BDF-8B4C5BDBA9DD}" type="pres">
      <dgm:prSet presAssocID="{9A1C311C-DA46-417E-9357-CED4A07E9191}" presName="parentText" presStyleLbl="node1" presStyleIdx="0" presStyleCnt="1">
        <dgm:presLayoutVars>
          <dgm:chMax val="0"/>
          <dgm:bulletEnabled val="1"/>
        </dgm:presLayoutVars>
      </dgm:prSet>
      <dgm:spPr/>
    </dgm:pt>
  </dgm:ptLst>
  <dgm:cxnLst>
    <dgm:cxn modelId="{E0747D4D-1A8A-4D42-A137-342D07078A9C}" srcId="{AF2C23BE-8ECA-4FB8-AB4F-5D1EE4AFE2FB}" destId="{9A1C311C-DA46-417E-9357-CED4A07E9191}" srcOrd="0" destOrd="0" parTransId="{8423930C-D2EB-4ED7-9F2A-B92258DEFD55}" sibTransId="{130D72C3-3E06-4F80-A416-0059E0887C2D}"/>
    <dgm:cxn modelId="{D7B334C8-7F5E-4586-AC50-7B06108F03A1}" type="presOf" srcId="{9A1C311C-DA46-417E-9357-CED4A07E9191}" destId="{00B1D615-9F1D-4C17-8BDF-8B4C5BDBA9DD}" srcOrd="0" destOrd="0" presId="urn:microsoft.com/office/officeart/2005/8/layout/vList2"/>
    <dgm:cxn modelId="{F8D5BAF7-1600-4A65-AB84-F0A68195FE8D}" type="presOf" srcId="{AF2C23BE-8ECA-4FB8-AB4F-5D1EE4AFE2FB}" destId="{69A134F7-1CD2-4FFF-9D9C-EEFB4C760C94}" srcOrd="0" destOrd="0" presId="urn:microsoft.com/office/officeart/2005/8/layout/vList2"/>
    <dgm:cxn modelId="{B39C682F-E981-4609-8AB9-482B9843D9FA}" type="presParOf" srcId="{69A134F7-1CD2-4FFF-9D9C-EEFB4C760C94}" destId="{00B1D615-9F1D-4C17-8BDF-8B4C5BDBA9D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33E776-81AF-427F-A16B-AC5D2FE10BAD}"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CA"/>
        </a:p>
      </dgm:t>
    </dgm:pt>
    <dgm:pt modelId="{CEF07812-6A5B-426F-9B4E-B027ABA39CBC}">
      <dgm:prSet/>
      <dgm:spPr/>
      <dgm:t>
        <a:bodyPr/>
        <a:lstStyle/>
        <a:p>
          <a:r>
            <a:rPr lang="en-CA"/>
            <a:t>STUDY METHODOLOGY</a:t>
          </a:r>
        </a:p>
      </dgm:t>
    </dgm:pt>
    <dgm:pt modelId="{73DA8E94-0547-4BBF-95EB-D1813BD3EE05}" type="parTrans" cxnId="{163CA4DB-E87D-4955-AA49-9EB202760F0D}">
      <dgm:prSet/>
      <dgm:spPr/>
      <dgm:t>
        <a:bodyPr/>
        <a:lstStyle/>
        <a:p>
          <a:endParaRPr lang="en-CA"/>
        </a:p>
      </dgm:t>
    </dgm:pt>
    <dgm:pt modelId="{BD2D0ED9-DAA6-4895-B480-8F8D01BC295C}" type="sibTrans" cxnId="{163CA4DB-E87D-4955-AA49-9EB202760F0D}">
      <dgm:prSet/>
      <dgm:spPr/>
      <dgm:t>
        <a:bodyPr/>
        <a:lstStyle/>
        <a:p>
          <a:endParaRPr lang="en-CA"/>
        </a:p>
      </dgm:t>
    </dgm:pt>
    <dgm:pt modelId="{B1644227-0ABA-4309-8561-0FF19CFDBB33}" type="pres">
      <dgm:prSet presAssocID="{3E33E776-81AF-427F-A16B-AC5D2FE10BAD}" presName="linear" presStyleCnt="0">
        <dgm:presLayoutVars>
          <dgm:animLvl val="lvl"/>
          <dgm:resizeHandles val="exact"/>
        </dgm:presLayoutVars>
      </dgm:prSet>
      <dgm:spPr/>
    </dgm:pt>
    <dgm:pt modelId="{BD2B72FF-B65F-410A-8BD8-92F764026350}" type="pres">
      <dgm:prSet presAssocID="{CEF07812-6A5B-426F-9B4E-B027ABA39CBC}" presName="parentText" presStyleLbl="node1" presStyleIdx="0" presStyleCnt="1">
        <dgm:presLayoutVars>
          <dgm:chMax val="0"/>
          <dgm:bulletEnabled val="1"/>
        </dgm:presLayoutVars>
      </dgm:prSet>
      <dgm:spPr/>
    </dgm:pt>
  </dgm:ptLst>
  <dgm:cxnLst>
    <dgm:cxn modelId="{E57CA711-9D63-4554-808E-D2E69F0D0703}" type="presOf" srcId="{CEF07812-6A5B-426F-9B4E-B027ABA39CBC}" destId="{BD2B72FF-B65F-410A-8BD8-92F764026350}" srcOrd="0" destOrd="0" presId="urn:microsoft.com/office/officeart/2005/8/layout/vList2"/>
    <dgm:cxn modelId="{F283EF53-743B-4E62-8691-13F9BF9EF9D0}" type="presOf" srcId="{3E33E776-81AF-427F-A16B-AC5D2FE10BAD}" destId="{B1644227-0ABA-4309-8561-0FF19CFDBB33}" srcOrd="0" destOrd="0" presId="urn:microsoft.com/office/officeart/2005/8/layout/vList2"/>
    <dgm:cxn modelId="{163CA4DB-E87D-4955-AA49-9EB202760F0D}" srcId="{3E33E776-81AF-427F-A16B-AC5D2FE10BAD}" destId="{CEF07812-6A5B-426F-9B4E-B027ABA39CBC}" srcOrd="0" destOrd="0" parTransId="{73DA8E94-0547-4BBF-95EB-D1813BD3EE05}" sibTransId="{BD2D0ED9-DAA6-4895-B480-8F8D01BC295C}"/>
    <dgm:cxn modelId="{DFD1C4E7-A20F-4CE7-A707-6E64DD8F3D81}" type="presParOf" srcId="{B1644227-0ABA-4309-8561-0FF19CFDBB33}" destId="{BD2B72FF-B65F-410A-8BD8-92F76402635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4AD33DA-FC28-4CAF-B5F3-790CF410C4C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0C94110D-1F97-485A-8F3D-F54F235E4B62}">
      <dgm:prSet/>
      <dgm:spPr>
        <a:solidFill>
          <a:schemeClr val="bg2">
            <a:lumMod val="25000"/>
          </a:schemeClr>
        </a:solidFill>
      </dgm:spPr>
      <dgm:t>
        <a:bodyPr/>
        <a:lstStyle/>
        <a:p>
          <a:pPr algn="ctr"/>
          <a:r>
            <a:rPr lang="en-CA" dirty="0"/>
            <a:t>STUDY FRAMEWORK</a:t>
          </a:r>
          <a:br>
            <a:rPr lang="en-CA" dirty="0"/>
          </a:br>
          <a:endParaRPr lang="en-CA" dirty="0"/>
        </a:p>
      </dgm:t>
    </dgm:pt>
    <dgm:pt modelId="{E1AE560B-2246-4654-93C6-05DE9BE3AB16}" type="parTrans" cxnId="{8D6A81D8-19D8-4383-A316-B7DD3AFF6A65}">
      <dgm:prSet/>
      <dgm:spPr/>
      <dgm:t>
        <a:bodyPr/>
        <a:lstStyle/>
        <a:p>
          <a:endParaRPr lang="en-CA"/>
        </a:p>
      </dgm:t>
    </dgm:pt>
    <dgm:pt modelId="{3322E29B-AB26-4612-8CA8-04307C17E658}" type="sibTrans" cxnId="{8D6A81D8-19D8-4383-A316-B7DD3AFF6A65}">
      <dgm:prSet/>
      <dgm:spPr/>
      <dgm:t>
        <a:bodyPr/>
        <a:lstStyle/>
        <a:p>
          <a:endParaRPr lang="en-CA"/>
        </a:p>
      </dgm:t>
    </dgm:pt>
    <dgm:pt modelId="{5333D564-6544-4979-8945-FF4DB0612922}" type="pres">
      <dgm:prSet presAssocID="{F4AD33DA-FC28-4CAF-B5F3-790CF410C4CB}" presName="linear" presStyleCnt="0">
        <dgm:presLayoutVars>
          <dgm:animLvl val="lvl"/>
          <dgm:resizeHandles val="exact"/>
        </dgm:presLayoutVars>
      </dgm:prSet>
      <dgm:spPr/>
    </dgm:pt>
    <dgm:pt modelId="{D003AC92-A21C-498A-9EF1-00433FB56215}" type="pres">
      <dgm:prSet presAssocID="{0C94110D-1F97-485A-8F3D-F54F235E4B62}" presName="parentText" presStyleLbl="node1" presStyleIdx="0" presStyleCnt="1" custLinFactNeighborY="3215">
        <dgm:presLayoutVars>
          <dgm:chMax val="0"/>
          <dgm:bulletEnabled val="1"/>
        </dgm:presLayoutVars>
      </dgm:prSet>
      <dgm:spPr/>
    </dgm:pt>
  </dgm:ptLst>
  <dgm:cxnLst>
    <dgm:cxn modelId="{EF3EFE48-9465-417F-97BA-814A8FBD16BD}" type="presOf" srcId="{F4AD33DA-FC28-4CAF-B5F3-790CF410C4CB}" destId="{5333D564-6544-4979-8945-FF4DB0612922}" srcOrd="0" destOrd="0" presId="urn:microsoft.com/office/officeart/2005/8/layout/vList2"/>
    <dgm:cxn modelId="{514032C1-CBEB-4EEA-BB37-B8B77F4915ED}" type="presOf" srcId="{0C94110D-1F97-485A-8F3D-F54F235E4B62}" destId="{D003AC92-A21C-498A-9EF1-00433FB56215}" srcOrd="0" destOrd="0" presId="urn:microsoft.com/office/officeart/2005/8/layout/vList2"/>
    <dgm:cxn modelId="{8D6A81D8-19D8-4383-A316-B7DD3AFF6A65}" srcId="{F4AD33DA-FC28-4CAF-B5F3-790CF410C4CB}" destId="{0C94110D-1F97-485A-8F3D-F54F235E4B62}" srcOrd="0" destOrd="0" parTransId="{E1AE560B-2246-4654-93C6-05DE9BE3AB16}" sibTransId="{3322E29B-AB26-4612-8CA8-04307C17E658}"/>
    <dgm:cxn modelId="{3D8DF3F8-F401-420B-A030-A2A1D7E7C315}" type="presParOf" srcId="{5333D564-6544-4979-8945-FF4DB0612922}" destId="{D003AC92-A21C-498A-9EF1-00433FB5621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E7452E8-4DC2-4A41-99E2-985726A11AB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49E0BC68-B9A8-44A4-BC63-FB9F9B9021CB}">
      <dgm:prSet/>
      <dgm:spPr>
        <a:solidFill>
          <a:schemeClr val="tx1">
            <a:lumMod val="75000"/>
            <a:lumOff val="25000"/>
          </a:schemeClr>
        </a:solidFill>
      </dgm:spPr>
      <dgm:t>
        <a:bodyPr/>
        <a:lstStyle/>
        <a:p>
          <a:pPr algn="ctr"/>
          <a:r>
            <a:rPr lang="en-CA" dirty="0"/>
            <a:t>FREQUENCY OF CHURN</a:t>
          </a:r>
        </a:p>
      </dgm:t>
    </dgm:pt>
    <dgm:pt modelId="{0FCF01BE-CC37-4E92-A417-400E76996C4D}" type="parTrans" cxnId="{5341E467-2647-4EEA-9C5C-37241925A741}">
      <dgm:prSet/>
      <dgm:spPr/>
      <dgm:t>
        <a:bodyPr/>
        <a:lstStyle/>
        <a:p>
          <a:endParaRPr lang="en-CA"/>
        </a:p>
      </dgm:t>
    </dgm:pt>
    <dgm:pt modelId="{113F5A5B-8441-4A84-96D0-21B874026FB0}" type="sibTrans" cxnId="{5341E467-2647-4EEA-9C5C-37241925A741}">
      <dgm:prSet/>
      <dgm:spPr/>
      <dgm:t>
        <a:bodyPr/>
        <a:lstStyle/>
        <a:p>
          <a:endParaRPr lang="en-CA"/>
        </a:p>
      </dgm:t>
    </dgm:pt>
    <dgm:pt modelId="{26EBD43F-2B86-4995-AE6D-9BAEF027C8E0}" type="pres">
      <dgm:prSet presAssocID="{1E7452E8-4DC2-4A41-99E2-985726A11AB9}" presName="linear" presStyleCnt="0">
        <dgm:presLayoutVars>
          <dgm:animLvl val="lvl"/>
          <dgm:resizeHandles val="exact"/>
        </dgm:presLayoutVars>
      </dgm:prSet>
      <dgm:spPr/>
    </dgm:pt>
    <dgm:pt modelId="{29FBC911-3732-4BA0-BC84-B431A0FAEE40}" type="pres">
      <dgm:prSet presAssocID="{49E0BC68-B9A8-44A4-BC63-FB9F9B9021CB}" presName="parentText" presStyleLbl="node1" presStyleIdx="0" presStyleCnt="1">
        <dgm:presLayoutVars>
          <dgm:chMax val="0"/>
          <dgm:bulletEnabled val="1"/>
        </dgm:presLayoutVars>
      </dgm:prSet>
      <dgm:spPr/>
    </dgm:pt>
  </dgm:ptLst>
  <dgm:cxnLst>
    <dgm:cxn modelId="{5341E467-2647-4EEA-9C5C-37241925A741}" srcId="{1E7452E8-4DC2-4A41-99E2-985726A11AB9}" destId="{49E0BC68-B9A8-44A4-BC63-FB9F9B9021CB}" srcOrd="0" destOrd="0" parTransId="{0FCF01BE-CC37-4E92-A417-400E76996C4D}" sibTransId="{113F5A5B-8441-4A84-96D0-21B874026FB0}"/>
    <dgm:cxn modelId="{69861B59-CF6E-48BF-81AE-DF2309309968}" type="presOf" srcId="{49E0BC68-B9A8-44A4-BC63-FB9F9B9021CB}" destId="{29FBC911-3732-4BA0-BC84-B431A0FAEE40}" srcOrd="0" destOrd="0" presId="urn:microsoft.com/office/officeart/2005/8/layout/vList2"/>
    <dgm:cxn modelId="{EBA442E4-795A-448C-B6CF-10D3EF9066E6}" type="presOf" srcId="{1E7452E8-4DC2-4A41-99E2-985726A11AB9}" destId="{26EBD43F-2B86-4995-AE6D-9BAEF027C8E0}" srcOrd="0" destOrd="0" presId="urn:microsoft.com/office/officeart/2005/8/layout/vList2"/>
    <dgm:cxn modelId="{C6C8782F-2E7D-4C84-A76C-BE5D2205D629}" type="presParOf" srcId="{26EBD43F-2B86-4995-AE6D-9BAEF027C8E0}" destId="{29FBC911-3732-4BA0-BC84-B431A0FAEE4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D2DEBCF-3BB1-4ED8-B865-BFEF3D9F6046}"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CA"/>
        </a:p>
      </dgm:t>
    </dgm:pt>
    <dgm:pt modelId="{4274E687-705E-4E52-96DE-E9331BFC9D88}">
      <dgm:prSet/>
      <dgm:spPr>
        <a:solidFill>
          <a:schemeClr val="accent3"/>
        </a:solidFill>
      </dgm:spPr>
      <dgm:t>
        <a:bodyPr/>
        <a:lstStyle/>
        <a:p>
          <a:r>
            <a:rPr lang="en-CA" dirty="0"/>
            <a:t>36336 (71.18%) active subscription</a:t>
          </a:r>
        </a:p>
      </dgm:t>
    </dgm:pt>
    <dgm:pt modelId="{1E717C18-DA86-4BCF-899B-9CADB0A4C049}" type="parTrans" cxnId="{43B070B2-D676-47C8-B402-9E4D4ACA506A}">
      <dgm:prSet/>
      <dgm:spPr/>
      <dgm:t>
        <a:bodyPr/>
        <a:lstStyle/>
        <a:p>
          <a:endParaRPr lang="en-CA"/>
        </a:p>
      </dgm:t>
    </dgm:pt>
    <dgm:pt modelId="{42AB1757-08F4-46CE-9F30-06BCB43B605A}" type="sibTrans" cxnId="{43B070B2-D676-47C8-B402-9E4D4ACA506A}">
      <dgm:prSet/>
      <dgm:spPr/>
      <dgm:t>
        <a:bodyPr/>
        <a:lstStyle/>
        <a:p>
          <a:endParaRPr lang="en-CA"/>
        </a:p>
      </dgm:t>
    </dgm:pt>
    <dgm:pt modelId="{EEE6E841-DDE2-4730-B2EF-7BAE60AD7868}">
      <dgm:prSet/>
      <dgm:spPr>
        <a:solidFill>
          <a:schemeClr val="accent3"/>
        </a:solidFill>
      </dgm:spPr>
      <dgm:t>
        <a:bodyPr/>
        <a:lstStyle/>
        <a:p>
          <a:r>
            <a:rPr lang="en-CA" dirty="0"/>
            <a:t>14711(28.82%) deactivated accounts</a:t>
          </a:r>
        </a:p>
      </dgm:t>
    </dgm:pt>
    <dgm:pt modelId="{1583FEC6-7F9D-4C39-A128-06903B29EE5B}" type="parTrans" cxnId="{BE68C6E0-88BC-475A-9F52-5A4096BD5977}">
      <dgm:prSet/>
      <dgm:spPr/>
      <dgm:t>
        <a:bodyPr/>
        <a:lstStyle/>
        <a:p>
          <a:endParaRPr lang="en-CA"/>
        </a:p>
      </dgm:t>
    </dgm:pt>
    <dgm:pt modelId="{F4C82348-7C90-4441-AC70-BC2DA1293382}" type="sibTrans" cxnId="{BE68C6E0-88BC-475A-9F52-5A4096BD5977}">
      <dgm:prSet/>
      <dgm:spPr/>
      <dgm:t>
        <a:bodyPr/>
        <a:lstStyle/>
        <a:p>
          <a:endParaRPr lang="en-CA"/>
        </a:p>
      </dgm:t>
    </dgm:pt>
    <dgm:pt modelId="{0D64C997-10A0-47EB-BC57-E931CDEE86B3}" type="pres">
      <dgm:prSet presAssocID="{7D2DEBCF-3BB1-4ED8-B865-BFEF3D9F6046}" presName="Name0" presStyleCnt="0">
        <dgm:presLayoutVars>
          <dgm:dir/>
          <dgm:animLvl val="lvl"/>
          <dgm:resizeHandles val="exact"/>
        </dgm:presLayoutVars>
      </dgm:prSet>
      <dgm:spPr/>
    </dgm:pt>
    <dgm:pt modelId="{C94169DB-7513-4A38-B632-8DF04F12AE0D}" type="pres">
      <dgm:prSet presAssocID="{4274E687-705E-4E52-96DE-E9331BFC9D88}" presName="linNode" presStyleCnt="0"/>
      <dgm:spPr/>
    </dgm:pt>
    <dgm:pt modelId="{C0F5ACA9-AE4D-427E-A57E-F3BEC95DA9B6}" type="pres">
      <dgm:prSet presAssocID="{4274E687-705E-4E52-96DE-E9331BFC9D88}" presName="parentText" presStyleLbl="node1" presStyleIdx="0" presStyleCnt="2">
        <dgm:presLayoutVars>
          <dgm:chMax val="1"/>
          <dgm:bulletEnabled val="1"/>
        </dgm:presLayoutVars>
      </dgm:prSet>
      <dgm:spPr/>
    </dgm:pt>
    <dgm:pt modelId="{63CEAB65-53B2-48F0-A120-740328AC961D}" type="pres">
      <dgm:prSet presAssocID="{42AB1757-08F4-46CE-9F30-06BCB43B605A}" presName="sp" presStyleCnt="0"/>
      <dgm:spPr/>
    </dgm:pt>
    <dgm:pt modelId="{C151E580-28F7-4411-A3C8-52FABBF2ADA6}" type="pres">
      <dgm:prSet presAssocID="{EEE6E841-DDE2-4730-B2EF-7BAE60AD7868}" presName="linNode" presStyleCnt="0"/>
      <dgm:spPr/>
    </dgm:pt>
    <dgm:pt modelId="{7471554E-B659-43C2-8922-65BE648EB33E}" type="pres">
      <dgm:prSet presAssocID="{EEE6E841-DDE2-4730-B2EF-7BAE60AD7868}" presName="parentText" presStyleLbl="node1" presStyleIdx="1" presStyleCnt="2">
        <dgm:presLayoutVars>
          <dgm:chMax val="1"/>
          <dgm:bulletEnabled val="1"/>
        </dgm:presLayoutVars>
      </dgm:prSet>
      <dgm:spPr/>
    </dgm:pt>
  </dgm:ptLst>
  <dgm:cxnLst>
    <dgm:cxn modelId="{F948DB76-0891-41A5-867E-496DB44F8458}" type="presOf" srcId="{4274E687-705E-4E52-96DE-E9331BFC9D88}" destId="{C0F5ACA9-AE4D-427E-A57E-F3BEC95DA9B6}" srcOrd="0" destOrd="0" presId="urn:microsoft.com/office/officeart/2005/8/layout/vList5"/>
    <dgm:cxn modelId="{09FC9D58-F0E5-4551-9154-9119306BB6FF}" type="presOf" srcId="{7D2DEBCF-3BB1-4ED8-B865-BFEF3D9F6046}" destId="{0D64C997-10A0-47EB-BC57-E931CDEE86B3}" srcOrd="0" destOrd="0" presId="urn:microsoft.com/office/officeart/2005/8/layout/vList5"/>
    <dgm:cxn modelId="{43B070B2-D676-47C8-B402-9E4D4ACA506A}" srcId="{7D2DEBCF-3BB1-4ED8-B865-BFEF3D9F6046}" destId="{4274E687-705E-4E52-96DE-E9331BFC9D88}" srcOrd="0" destOrd="0" parTransId="{1E717C18-DA86-4BCF-899B-9CADB0A4C049}" sibTransId="{42AB1757-08F4-46CE-9F30-06BCB43B605A}"/>
    <dgm:cxn modelId="{E0ABD7C0-8CC2-47A1-952B-1869C54C58FD}" type="presOf" srcId="{EEE6E841-DDE2-4730-B2EF-7BAE60AD7868}" destId="{7471554E-B659-43C2-8922-65BE648EB33E}" srcOrd="0" destOrd="0" presId="urn:microsoft.com/office/officeart/2005/8/layout/vList5"/>
    <dgm:cxn modelId="{BE68C6E0-88BC-475A-9F52-5A4096BD5977}" srcId="{7D2DEBCF-3BB1-4ED8-B865-BFEF3D9F6046}" destId="{EEE6E841-DDE2-4730-B2EF-7BAE60AD7868}" srcOrd="1" destOrd="0" parTransId="{1583FEC6-7F9D-4C39-A128-06903B29EE5B}" sibTransId="{F4C82348-7C90-4441-AC70-BC2DA1293382}"/>
    <dgm:cxn modelId="{95FF30DB-95C0-4161-8309-7E97D5A1493A}" type="presParOf" srcId="{0D64C997-10A0-47EB-BC57-E931CDEE86B3}" destId="{C94169DB-7513-4A38-B632-8DF04F12AE0D}" srcOrd="0" destOrd="0" presId="urn:microsoft.com/office/officeart/2005/8/layout/vList5"/>
    <dgm:cxn modelId="{9862D412-0C47-4E78-9908-4F8CFC64C71E}" type="presParOf" srcId="{C94169DB-7513-4A38-B632-8DF04F12AE0D}" destId="{C0F5ACA9-AE4D-427E-A57E-F3BEC95DA9B6}" srcOrd="0" destOrd="0" presId="urn:microsoft.com/office/officeart/2005/8/layout/vList5"/>
    <dgm:cxn modelId="{8E8F6129-2786-4264-BEB8-9E49A29FFB01}" type="presParOf" srcId="{0D64C997-10A0-47EB-BC57-E931CDEE86B3}" destId="{63CEAB65-53B2-48F0-A120-740328AC961D}" srcOrd="1" destOrd="0" presId="urn:microsoft.com/office/officeart/2005/8/layout/vList5"/>
    <dgm:cxn modelId="{923CAFEA-19A4-4C41-821F-CF4F0BEEAA58}" type="presParOf" srcId="{0D64C997-10A0-47EB-BC57-E931CDEE86B3}" destId="{C151E580-28F7-4411-A3C8-52FABBF2ADA6}" srcOrd="2" destOrd="0" presId="urn:microsoft.com/office/officeart/2005/8/layout/vList5"/>
    <dgm:cxn modelId="{F60C860B-F20E-4CD4-ACD3-19A415D987A9}" type="presParOf" srcId="{C151E580-28F7-4411-A3C8-52FABBF2ADA6}" destId="{7471554E-B659-43C2-8922-65BE648EB33E}"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8DE08AF-31E1-4A6A-BEF3-190E9508134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CA"/>
        </a:p>
      </dgm:t>
    </dgm:pt>
    <dgm:pt modelId="{18918789-8601-4C91-AD7E-C10C086BB839}">
      <dgm:prSet/>
      <dgm:spPr/>
      <dgm:t>
        <a:bodyPr/>
        <a:lstStyle/>
        <a:p>
          <a:r>
            <a:rPr lang="en-CA" dirty="0"/>
            <a:t>Average customer life time is 18months for both active and deactivated.</a:t>
          </a:r>
        </a:p>
      </dgm:t>
    </dgm:pt>
    <dgm:pt modelId="{0EE53427-9A3E-4A61-9589-5F25079DEFA6}" type="parTrans" cxnId="{7BCE5743-C82D-49FF-85C0-9B559B144AF8}">
      <dgm:prSet/>
      <dgm:spPr/>
      <dgm:t>
        <a:bodyPr/>
        <a:lstStyle/>
        <a:p>
          <a:endParaRPr lang="en-CA"/>
        </a:p>
      </dgm:t>
    </dgm:pt>
    <dgm:pt modelId="{FD158BA5-2FD8-4A5C-80AC-CB2907E53D8F}" type="sibTrans" cxnId="{7BCE5743-C82D-49FF-85C0-9B559B144AF8}">
      <dgm:prSet/>
      <dgm:spPr/>
      <dgm:t>
        <a:bodyPr/>
        <a:lstStyle/>
        <a:p>
          <a:endParaRPr lang="en-CA"/>
        </a:p>
      </dgm:t>
    </dgm:pt>
    <dgm:pt modelId="{12D41A13-1B16-40BD-AB60-303F3D54FB65}">
      <dgm:prSet/>
      <dgm:spPr/>
      <dgm:t>
        <a:bodyPr/>
        <a:lstStyle/>
        <a:p>
          <a:r>
            <a:rPr lang="en-CA" dirty="0"/>
            <a:t>Risk of loosing customers is around 18 to 20months after activation, more terminations expected</a:t>
          </a:r>
        </a:p>
      </dgm:t>
    </dgm:pt>
    <dgm:pt modelId="{D678C170-C89F-492B-9933-AFA3A4416874}" type="parTrans" cxnId="{A5E5C291-114E-4C32-92F3-7B2FD4B4D313}">
      <dgm:prSet/>
      <dgm:spPr/>
      <dgm:t>
        <a:bodyPr/>
        <a:lstStyle/>
        <a:p>
          <a:endParaRPr lang="en-CA"/>
        </a:p>
      </dgm:t>
    </dgm:pt>
    <dgm:pt modelId="{161FE41F-2267-4FFC-8C03-F94136BA0026}" type="sibTrans" cxnId="{A5E5C291-114E-4C32-92F3-7B2FD4B4D313}">
      <dgm:prSet/>
      <dgm:spPr/>
      <dgm:t>
        <a:bodyPr/>
        <a:lstStyle/>
        <a:p>
          <a:endParaRPr lang="en-CA"/>
        </a:p>
      </dgm:t>
    </dgm:pt>
    <dgm:pt modelId="{B651DEBE-F4D3-4374-81EE-09FBFA6B394C}" type="pres">
      <dgm:prSet presAssocID="{28DE08AF-31E1-4A6A-BEF3-190E9508134C}" presName="CompostProcess" presStyleCnt="0">
        <dgm:presLayoutVars>
          <dgm:dir/>
          <dgm:resizeHandles val="exact"/>
        </dgm:presLayoutVars>
      </dgm:prSet>
      <dgm:spPr/>
    </dgm:pt>
    <dgm:pt modelId="{92E2A8CB-3AB1-49D3-AD40-0032F2F50A89}" type="pres">
      <dgm:prSet presAssocID="{28DE08AF-31E1-4A6A-BEF3-190E9508134C}" presName="arrow" presStyleLbl="bgShp" presStyleIdx="0" presStyleCnt="1"/>
      <dgm:spPr/>
    </dgm:pt>
    <dgm:pt modelId="{727B8709-984F-4335-957D-E7223FD74923}" type="pres">
      <dgm:prSet presAssocID="{28DE08AF-31E1-4A6A-BEF3-190E9508134C}" presName="linearProcess" presStyleCnt="0"/>
      <dgm:spPr/>
    </dgm:pt>
    <dgm:pt modelId="{29BE6706-C280-48FA-8A9C-63A419E76C22}" type="pres">
      <dgm:prSet presAssocID="{18918789-8601-4C91-AD7E-C10C086BB839}" presName="textNode" presStyleLbl="node1" presStyleIdx="0" presStyleCnt="2">
        <dgm:presLayoutVars>
          <dgm:bulletEnabled val="1"/>
        </dgm:presLayoutVars>
      </dgm:prSet>
      <dgm:spPr/>
    </dgm:pt>
    <dgm:pt modelId="{64E308FC-E221-4265-B8CF-6AB617A56D5F}" type="pres">
      <dgm:prSet presAssocID="{FD158BA5-2FD8-4A5C-80AC-CB2907E53D8F}" presName="sibTrans" presStyleCnt="0"/>
      <dgm:spPr/>
    </dgm:pt>
    <dgm:pt modelId="{E7510C7A-FA10-4A41-9040-8ED455DD6314}" type="pres">
      <dgm:prSet presAssocID="{12D41A13-1B16-40BD-AB60-303F3D54FB65}" presName="textNode" presStyleLbl="node1" presStyleIdx="1" presStyleCnt="2">
        <dgm:presLayoutVars>
          <dgm:bulletEnabled val="1"/>
        </dgm:presLayoutVars>
      </dgm:prSet>
      <dgm:spPr/>
    </dgm:pt>
  </dgm:ptLst>
  <dgm:cxnLst>
    <dgm:cxn modelId="{7A335302-A468-4626-BA7C-EADF4A72354A}" type="presOf" srcId="{12D41A13-1B16-40BD-AB60-303F3D54FB65}" destId="{E7510C7A-FA10-4A41-9040-8ED455DD6314}" srcOrd="0" destOrd="0" presId="urn:microsoft.com/office/officeart/2005/8/layout/hProcess9"/>
    <dgm:cxn modelId="{BA9F8309-09A2-46EA-930A-6F706F438511}" type="presOf" srcId="{28DE08AF-31E1-4A6A-BEF3-190E9508134C}" destId="{B651DEBE-F4D3-4374-81EE-09FBFA6B394C}" srcOrd="0" destOrd="0" presId="urn:microsoft.com/office/officeart/2005/8/layout/hProcess9"/>
    <dgm:cxn modelId="{7BCE5743-C82D-49FF-85C0-9B559B144AF8}" srcId="{28DE08AF-31E1-4A6A-BEF3-190E9508134C}" destId="{18918789-8601-4C91-AD7E-C10C086BB839}" srcOrd="0" destOrd="0" parTransId="{0EE53427-9A3E-4A61-9589-5F25079DEFA6}" sibTransId="{FD158BA5-2FD8-4A5C-80AC-CB2907E53D8F}"/>
    <dgm:cxn modelId="{70FC316A-836F-4B01-AFCF-72CD29823B36}" type="presOf" srcId="{18918789-8601-4C91-AD7E-C10C086BB839}" destId="{29BE6706-C280-48FA-8A9C-63A419E76C22}" srcOrd="0" destOrd="0" presId="urn:microsoft.com/office/officeart/2005/8/layout/hProcess9"/>
    <dgm:cxn modelId="{A5E5C291-114E-4C32-92F3-7B2FD4B4D313}" srcId="{28DE08AF-31E1-4A6A-BEF3-190E9508134C}" destId="{12D41A13-1B16-40BD-AB60-303F3D54FB65}" srcOrd="1" destOrd="0" parTransId="{D678C170-C89F-492B-9933-AFA3A4416874}" sibTransId="{161FE41F-2267-4FFC-8C03-F94136BA0026}"/>
    <dgm:cxn modelId="{19962A0E-B9FE-4B1F-858D-5EC988B87F0C}" type="presParOf" srcId="{B651DEBE-F4D3-4374-81EE-09FBFA6B394C}" destId="{92E2A8CB-3AB1-49D3-AD40-0032F2F50A89}" srcOrd="0" destOrd="0" presId="urn:microsoft.com/office/officeart/2005/8/layout/hProcess9"/>
    <dgm:cxn modelId="{7888DA46-B17C-4E63-94E5-27AFD5125506}" type="presParOf" srcId="{B651DEBE-F4D3-4374-81EE-09FBFA6B394C}" destId="{727B8709-984F-4335-957D-E7223FD74923}" srcOrd="1" destOrd="0" presId="urn:microsoft.com/office/officeart/2005/8/layout/hProcess9"/>
    <dgm:cxn modelId="{A8464B3C-5A06-4530-8ABC-147FEB52A175}" type="presParOf" srcId="{727B8709-984F-4335-957D-E7223FD74923}" destId="{29BE6706-C280-48FA-8A9C-63A419E76C22}" srcOrd="0" destOrd="0" presId="urn:microsoft.com/office/officeart/2005/8/layout/hProcess9"/>
    <dgm:cxn modelId="{7E56EA31-471C-4CF4-A621-636095587CB3}" type="presParOf" srcId="{727B8709-984F-4335-957D-E7223FD74923}" destId="{64E308FC-E221-4265-B8CF-6AB617A56D5F}" srcOrd="1" destOrd="0" presId="urn:microsoft.com/office/officeart/2005/8/layout/hProcess9"/>
    <dgm:cxn modelId="{9274331F-66A8-442F-A1F7-21021D027B44}" type="presParOf" srcId="{727B8709-984F-4335-957D-E7223FD74923}" destId="{E7510C7A-FA10-4A41-9040-8ED455DD6314}"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16FE84A-489B-43D0-8953-A6A7B5C47139}" type="doc">
      <dgm:prSet loTypeId="urn:microsoft.com/office/officeart/2018/2/layout/IconCircleList" loCatId="icon" qsTypeId="urn:microsoft.com/office/officeart/2005/8/quickstyle/simple1" qsCatId="simple" csTypeId="urn:microsoft.com/office/officeart/2018/5/colors/Iconchunking_neutralicon_colorful2" csCatId="colorful" phldr="1"/>
      <dgm:spPr/>
      <dgm:t>
        <a:bodyPr/>
        <a:lstStyle/>
        <a:p>
          <a:endParaRPr lang="en-CA"/>
        </a:p>
      </dgm:t>
    </dgm:pt>
    <dgm:pt modelId="{3E13B3E4-26FD-4660-8A72-43336F597FE3}">
      <dgm:prSet/>
      <dgm:spPr/>
      <dgm:t>
        <a:bodyPr/>
        <a:lstStyle/>
        <a:p>
          <a:pPr>
            <a:lnSpc>
              <a:spcPct val="100000"/>
            </a:lnSpc>
          </a:pPr>
          <a:r>
            <a:rPr lang="en-US" dirty="0"/>
            <a:t>Deactivations related to monthly charges</a:t>
          </a:r>
          <a:endParaRPr lang="en-CA" dirty="0"/>
        </a:p>
      </dgm:t>
    </dgm:pt>
    <dgm:pt modelId="{95A62831-1FD6-46BA-A09D-E2B450A5144E}" type="parTrans" cxnId="{E8DFC16A-51BB-4AD5-A176-B87110BE4EEA}">
      <dgm:prSet/>
      <dgm:spPr/>
      <dgm:t>
        <a:bodyPr/>
        <a:lstStyle/>
        <a:p>
          <a:endParaRPr lang="en-CA"/>
        </a:p>
      </dgm:t>
    </dgm:pt>
    <dgm:pt modelId="{C8D514AC-AA70-480C-A5C2-66E91F61E197}" type="sibTrans" cxnId="{E8DFC16A-51BB-4AD5-A176-B87110BE4EEA}">
      <dgm:prSet/>
      <dgm:spPr/>
      <dgm:t>
        <a:bodyPr/>
        <a:lstStyle/>
        <a:p>
          <a:pPr>
            <a:lnSpc>
              <a:spcPct val="100000"/>
            </a:lnSpc>
          </a:pPr>
          <a:endParaRPr lang="en-CA"/>
        </a:p>
      </dgm:t>
    </dgm:pt>
    <dgm:pt modelId="{64C92A2A-69BA-4218-92C3-AFB05BCA4C80}">
      <dgm:prSet/>
      <dgm:spPr/>
      <dgm:t>
        <a:bodyPr/>
        <a:lstStyle/>
        <a:p>
          <a:pPr>
            <a:lnSpc>
              <a:spcPct val="100000"/>
            </a:lnSpc>
          </a:pPr>
          <a:r>
            <a:rPr lang="en-US" dirty="0"/>
            <a:t>significant amount lost to date-$853k due to disconnections</a:t>
          </a:r>
          <a:endParaRPr lang="en-CA" dirty="0"/>
        </a:p>
      </dgm:t>
    </dgm:pt>
    <dgm:pt modelId="{75F6F4FE-31FE-4813-978A-794E17A388E6}" type="parTrans" cxnId="{BCAFE2FB-3306-4501-8E3B-C7151074F416}">
      <dgm:prSet/>
      <dgm:spPr/>
      <dgm:t>
        <a:bodyPr/>
        <a:lstStyle/>
        <a:p>
          <a:endParaRPr lang="en-CA"/>
        </a:p>
      </dgm:t>
    </dgm:pt>
    <dgm:pt modelId="{278AC5F6-71BF-4692-9FDD-72C492F18A50}" type="sibTrans" cxnId="{BCAFE2FB-3306-4501-8E3B-C7151074F416}">
      <dgm:prSet/>
      <dgm:spPr/>
      <dgm:t>
        <a:bodyPr/>
        <a:lstStyle/>
        <a:p>
          <a:pPr>
            <a:lnSpc>
              <a:spcPct val="100000"/>
            </a:lnSpc>
          </a:pPr>
          <a:endParaRPr lang="en-CA"/>
        </a:p>
      </dgm:t>
    </dgm:pt>
    <dgm:pt modelId="{4E00E596-2B63-44C7-A023-4568C53D908D}">
      <dgm:prSet/>
      <dgm:spPr/>
      <dgm:t>
        <a:bodyPr/>
        <a:lstStyle/>
        <a:p>
          <a:pPr>
            <a:lnSpc>
              <a:spcPct val="100000"/>
            </a:lnSpc>
          </a:pPr>
          <a:r>
            <a:rPr lang="en-US" dirty="0"/>
            <a:t>most recurrent charges below $100 and a few exceptions above $100.00</a:t>
          </a:r>
          <a:endParaRPr lang="en-CA" dirty="0"/>
        </a:p>
      </dgm:t>
    </dgm:pt>
    <dgm:pt modelId="{D45DB478-4381-4273-BA5E-0304E7A28366}" type="parTrans" cxnId="{3958D23C-D9D6-4D58-9920-F131A416FF76}">
      <dgm:prSet/>
      <dgm:spPr/>
      <dgm:t>
        <a:bodyPr/>
        <a:lstStyle/>
        <a:p>
          <a:endParaRPr lang="en-CA"/>
        </a:p>
      </dgm:t>
    </dgm:pt>
    <dgm:pt modelId="{AD22901D-66E3-4DE9-AE8F-A3F8A9077048}" type="sibTrans" cxnId="{3958D23C-D9D6-4D58-9920-F131A416FF76}">
      <dgm:prSet/>
      <dgm:spPr/>
      <dgm:t>
        <a:bodyPr/>
        <a:lstStyle/>
        <a:p>
          <a:endParaRPr lang="en-CA"/>
        </a:p>
      </dgm:t>
    </dgm:pt>
    <dgm:pt modelId="{C382BBDC-DC1B-413C-85B3-576D7757CBDA}" type="pres">
      <dgm:prSet presAssocID="{516FE84A-489B-43D0-8953-A6A7B5C47139}" presName="root" presStyleCnt="0">
        <dgm:presLayoutVars>
          <dgm:dir/>
          <dgm:resizeHandles val="exact"/>
        </dgm:presLayoutVars>
      </dgm:prSet>
      <dgm:spPr/>
    </dgm:pt>
    <dgm:pt modelId="{E18DF27A-BEC8-4B5F-BB9D-057E774CC696}" type="pres">
      <dgm:prSet presAssocID="{516FE84A-489B-43D0-8953-A6A7B5C47139}" presName="container" presStyleCnt="0">
        <dgm:presLayoutVars>
          <dgm:dir/>
          <dgm:resizeHandles val="exact"/>
        </dgm:presLayoutVars>
      </dgm:prSet>
      <dgm:spPr/>
    </dgm:pt>
    <dgm:pt modelId="{11AF3111-6CDF-468F-87F9-1DEBAB310624}" type="pres">
      <dgm:prSet presAssocID="{3E13B3E4-26FD-4660-8A72-43336F597FE3}" presName="compNode" presStyleCnt="0"/>
      <dgm:spPr/>
    </dgm:pt>
    <dgm:pt modelId="{A43FDB2A-159B-4D78-BB17-134C0B10FAB0}" type="pres">
      <dgm:prSet presAssocID="{3E13B3E4-26FD-4660-8A72-43336F597FE3}" presName="iconBgRect" presStyleLbl="bgShp" presStyleIdx="0" presStyleCnt="3"/>
      <dgm:spPr/>
    </dgm:pt>
    <dgm:pt modelId="{FD8E3CF5-EFBE-49BA-BBFC-31152EC3B2AB}" type="pres">
      <dgm:prSet presAssocID="{3E13B3E4-26FD-4660-8A72-43336F597FE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040F4382-1E48-4BA4-AE9B-98B14CAC18DE}" type="pres">
      <dgm:prSet presAssocID="{3E13B3E4-26FD-4660-8A72-43336F597FE3}" presName="spaceRect" presStyleCnt="0"/>
      <dgm:spPr/>
    </dgm:pt>
    <dgm:pt modelId="{3747A8C3-8CC6-465B-A046-A44AAEC0709F}" type="pres">
      <dgm:prSet presAssocID="{3E13B3E4-26FD-4660-8A72-43336F597FE3}" presName="textRect" presStyleLbl="revTx" presStyleIdx="0" presStyleCnt="3">
        <dgm:presLayoutVars>
          <dgm:chMax val="1"/>
          <dgm:chPref val="1"/>
        </dgm:presLayoutVars>
      </dgm:prSet>
      <dgm:spPr/>
    </dgm:pt>
    <dgm:pt modelId="{7E1606D9-801E-45EE-94DA-DDF98A50926A}" type="pres">
      <dgm:prSet presAssocID="{C8D514AC-AA70-480C-A5C2-66E91F61E197}" presName="sibTrans" presStyleLbl="sibTrans2D1" presStyleIdx="0" presStyleCnt="0"/>
      <dgm:spPr/>
    </dgm:pt>
    <dgm:pt modelId="{33F4BE60-D6D9-48F4-9799-F2C108DDA9E9}" type="pres">
      <dgm:prSet presAssocID="{64C92A2A-69BA-4218-92C3-AFB05BCA4C80}" presName="compNode" presStyleCnt="0"/>
      <dgm:spPr/>
    </dgm:pt>
    <dgm:pt modelId="{0921DFAB-4B05-4157-9F08-813641118DA8}" type="pres">
      <dgm:prSet presAssocID="{64C92A2A-69BA-4218-92C3-AFB05BCA4C80}" presName="iconBgRect" presStyleLbl="bgShp" presStyleIdx="1" presStyleCnt="3"/>
      <dgm:spPr/>
    </dgm:pt>
    <dgm:pt modelId="{808D214C-6519-424D-9711-48A707AF842B}" type="pres">
      <dgm:prSet presAssocID="{64C92A2A-69BA-4218-92C3-AFB05BCA4C8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ggy Bank"/>
        </a:ext>
      </dgm:extLst>
    </dgm:pt>
    <dgm:pt modelId="{FCB71542-F3A1-46AD-B6A5-49EEFCB07F54}" type="pres">
      <dgm:prSet presAssocID="{64C92A2A-69BA-4218-92C3-AFB05BCA4C80}" presName="spaceRect" presStyleCnt="0"/>
      <dgm:spPr/>
    </dgm:pt>
    <dgm:pt modelId="{3148BA89-50E1-4B15-9269-EDA7DC6CF056}" type="pres">
      <dgm:prSet presAssocID="{64C92A2A-69BA-4218-92C3-AFB05BCA4C80}" presName="textRect" presStyleLbl="revTx" presStyleIdx="1" presStyleCnt="3">
        <dgm:presLayoutVars>
          <dgm:chMax val="1"/>
          <dgm:chPref val="1"/>
        </dgm:presLayoutVars>
      </dgm:prSet>
      <dgm:spPr/>
    </dgm:pt>
    <dgm:pt modelId="{DC0696D4-EDE0-4057-BC6A-35A23CFB05B0}" type="pres">
      <dgm:prSet presAssocID="{278AC5F6-71BF-4692-9FDD-72C492F18A50}" presName="sibTrans" presStyleLbl="sibTrans2D1" presStyleIdx="0" presStyleCnt="0"/>
      <dgm:spPr/>
    </dgm:pt>
    <dgm:pt modelId="{27AFE2FA-8E86-45FB-8F5D-84B02CF0E6B4}" type="pres">
      <dgm:prSet presAssocID="{4E00E596-2B63-44C7-A023-4568C53D908D}" presName="compNode" presStyleCnt="0"/>
      <dgm:spPr/>
    </dgm:pt>
    <dgm:pt modelId="{A801F637-C1C8-4CCB-8530-583874E8AF0C}" type="pres">
      <dgm:prSet presAssocID="{4E00E596-2B63-44C7-A023-4568C53D908D}" presName="iconBgRect" presStyleLbl="bgShp" presStyleIdx="2" presStyleCnt="3"/>
      <dgm:spPr/>
    </dgm:pt>
    <dgm:pt modelId="{C5E22F01-2136-423C-B533-A5B3BCFC98E5}" type="pres">
      <dgm:prSet presAssocID="{4E00E596-2B63-44C7-A023-4568C53D908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llar"/>
        </a:ext>
      </dgm:extLst>
    </dgm:pt>
    <dgm:pt modelId="{30A93ABA-A74B-4014-ADD4-960B57285F54}" type="pres">
      <dgm:prSet presAssocID="{4E00E596-2B63-44C7-A023-4568C53D908D}" presName="spaceRect" presStyleCnt="0"/>
      <dgm:spPr/>
    </dgm:pt>
    <dgm:pt modelId="{4805C1C4-7593-410D-92FE-069140C3CA54}" type="pres">
      <dgm:prSet presAssocID="{4E00E596-2B63-44C7-A023-4568C53D908D}" presName="textRect" presStyleLbl="revTx" presStyleIdx="2" presStyleCnt="3">
        <dgm:presLayoutVars>
          <dgm:chMax val="1"/>
          <dgm:chPref val="1"/>
        </dgm:presLayoutVars>
      </dgm:prSet>
      <dgm:spPr/>
    </dgm:pt>
  </dgm:ptLst>
  <dgm:cxnLst>
    <dgm:cxn modelId="{9D245A02-6D24-41D8-B83A-B3C3B9E4A5C7}" type="presOf" srcId="{3E13B3E4-26FD-4660-8A72-43336F597FE3}" destId="{3747A8C3-8CC6-465B-A046-A44AAEC0709F}" srcOrd="0" destOrd="0" presId="urn:microsoft.com/office/officeart/2018/2/layout/IconCircleList"/>
    <dgm:cxn modelId="{026CDD07-488A-470C-83AD-A3AC3568C0EB}" type="presOf" srcId="{64C92A2A-69BA-4218-92C3-AFB05BCA4C80}" destId="{3148BA89-50E1-4B15-9269-EDA7DC6CF056}" srcOrd="0" destOrd="0" presId="urn:microsoft.com/office/officeart/2018/2/layout/IconCircleList"/>
    <dgm:cxn modelId="{F10B310F-EE43-4EFE-B6A4-06DAA83AD74D}" type="presOf" srcId="{516FE84A-489B-43D0-8953-A6A7B5C47139}" destId="{C382BBDC-DC1B-413C-85B3-576D7757CBDA}" srcOrd="0" destOrd="0" presId="urn:microsoft.com/office/officeart/2018/2/layout/IconCircleList"/>
    <dgm:cxn modelId="{B7D1D015-D6CE-40DC-9D7B-83D17329B11E}" type="presOf" srcId="{278AC5F6-71BF-4692-9FDD-72C492F18A50}" destId="{DC0696D4-EDE0-4057-BC6A-35A23CFB05B0}" srcOrd="0" destOrd="0" presId="urn:microsoft.com/office/officeart/2018/2/layout/IconCircleList"/>
    <dgm:cxn modelId="{8683C82B-2ECF-4059-9493-B0275AF183DF}" type="presOf" srcId="{4E00E596-2B63-44C7-A023-4568C53D908D}" destId="{4805C1C4-7593-410D-92FE-069140C3CA54}" srcOrd="0" destOrd="0" presId="urn:microsoft.com/office/officeart/2018/2/layout/IconCircleList"/>
    <dgm:cxn modelId="{3958D23C-D9D6-4D58-9920-F131A416FF76}" srcId="{516FE84A-489B-43D0-8953-A6A7B5C47139}" destId="{4E00E596-2B63-44C7-A023-4568C53D908D}" srcOrd="2" destOrd="0" parTransId="{D45DB478-4381-4273-BA5E-0304E7A28366}" sibTransId="{AD22901D-66E3-4DE9-AE8F-A3F8A9077048}"/>
    <dgm:cxn modelId="{F2705D5D-5605-4B46-AB10-6E8EE00787AF}" type="presOf" srcId="{C8D514AC-AA70-480C-A5C2-66E91F61E197}" destId="{7E1606D9-801E-45EE-94DA-DDF98A50926A}" srcOrd="0" destOrd="0" presId="urn:microsoft.com/office/officeart/2018/2/layout/IconCircleList"/>
    <dgm:cxn modelId="{E8DFC16A-51BB-4AD5-A176-B87110BE4EEA}" srcId="{516FE84A-489B-43D0-8953-A6A7B5C47139}" destId="{3E13B3E4-26FD-4660-8A72-43336F597FE3}" srcOrd="0" destOrd="0" parTransId="{95A62831-1FD6-46BA-A09D-E2B450A5144E}" sibTransId="{C8D514AC-AA70-480C-A5C2-66E91F61E197}"/>
    <dgm:cxn modelId="{BCAFE2FB-3306-4501-8E3B-C7151074F416}" srcId="{516FE84A-489B-43D0-8953-A6A7B5C47139}" destId="{64C92A2A-69BA-4218-92C3-AFB05BCA4C80}" srcOrd="1" destOrd="0" parTransId="{75F6F4FE-31FE-4813-978A-794E17A388E6}" sibTransId="{278AC5F6-71BF-4692-9FDD-72C492F18A50}"/>
    <dgm:cxn modelId="{4E46E311-3451-4FAB-AFE0-BDAD6B50B6B2}" type="presParOf" srcId="{C382BBDC-DC1B-413C-85B3-576D7757CBDA}" destId="{E18DF27A-BEC8-4B5F-BB9D-057E774CC696}" srcOrd="0" destOrd="0" presId="urn:microsoft.com/office/officeart/2018/2/layout/IconCircleList"/>
    <dgm:cxn modelId="{05D0ABB3-4098-47BB-8DCE-482AF5D9E7AA}" type="presParOf" srcId="{E18DF27A-BEC8-4B5F-BB9D-057E774CC696}" destId="{11AF3111-6CDF-468F-87F9-1DEBAB310624}" srcOrd="0" destOrd="0" presId="urn:microsoft.com/office/officeart/2018/2/layout/IconCircleList"/>
    <dgm:cxn modelId="{6470D565-49B6-4D5F-B989-236D715FB11E}" type="presParOf" srcId="{11AF3111-6CDF-468F-87F9-1DEBAB310624}" destId="{A43FDB2A-159B-4D78-BB17-134C0B10FAB0}" srcOrd="0" destOrd="0" presId="urn:microsoft.com/office/officeart/2018/2/layout/IconCircleList"/>
    <dgm:cxn modelId="{8F0D2C50-E63F-460D-9640-AB91CD9BF8CC}" type="presParOf" srcId="{11AF3111-6CDF-468F-87F9-1DEBAB310624}" destId="{FD8E3CF5-EFBE-49BA-BBFC-31152EC3B2AB}" srcOrd="1" destOrd="0" presId="urn:microsoft.com/office/officeart/2018/2/layout/IconCircleList"/>
    <dgm:cxn modelId="{D7AA2008-2DD1-4D24-9F49-F021F28B0CC6}" type="presParOf" srcId="{11AF3111-6CDF-468F-87F9-1DEBAB310624}" destId="{040F4382-1E48-4BA4-AE9B-98B14CAC18DE}" srcOrd="2" destOrd="0" presId="urn:microsoft.com/office/officeart/2018/2/layout/IconCircleList"/>
    <dgm:cxn modelId="{25C509FF-9892-44A1-8AD6-AAA178DA9E00}" type="presParOf" srcId="{11AF3111-6CDF-468F-87F9-1DEBAB310624}" destId="{3747A8C3-8CC6-465B-A046-A44AAEC0709F}" srcOrd="3" destOrd="0" presId="urn:microsoft.com/office/officeart/2018/2/layout/IconCircleList"/>
    <dgm:cxn modelId="{727CC036-C2EB-4D98-96CD-814228E55A83}" type="presParOf" srcId="{E18DF27A-BEC8-4B5F-BB9D-057E774CC696}" destId="{7E1606D9-801E-45EE-94DA-DDF98A50926A}" srcOrd="1" destOrd="0" presId="urn:microsoft.com/office/officeart/2018/2/layout/IconCircleList"/>
    <dgm:cxn modelId="{AADBA10D-2A0A-4AC5-B8E7-C68C7DA558B3}" type="presParOf" srcId="{E18DF27A-BEC8-4B5F-BB9D-057E774CC696}" destId="{33F4BE60-D6D9-48F4-9799-F2C108DDA9E9}" srcOrd="2" destOrd="0" presId="urn:microsoft.com/office/officeart/2018/2/layout/IconCircleList"/>
    <dgm:cxn modelId="{B2D94093-F220-4F8C-A9C7-77B19BD6F362}" type="presParOf" srcId="{33F4BE60-D6D9-48F4-9799-F2C108DDA9E9}" destId="{0921DFAB-4B05-4157-9F08-813641118DA8}" srcOrd="0" destOrd="0" presId="urn:microsoft.com/office/officeart/2018/2/layout/IconCircleList"/>
    <dgm:cxn modelId="{D9CA4AB4-8D6F-4AA5-BC2F-20BE80D26EA6}" type="presParOf" srcId="{33F4BE60-D6D9-48F4-9799-F2C108DDA9E9}" destId="{808D214C-6519-424D-9711-48A707AF842B}" srcOrd="1" destOrd="0" presId="urn:microsoft.com/office/officeart/2018/2/layout/IconCircleList"/>
    <dgm:cxn modelId="{A1A804BD-8A88-4F0B-B6ED-88B27AF9EB19}" type="presParOf" srcId="{33F4BE60-D6D9-48F4-9799-F2C108DDA9E9}" destId="{FCB71542-F3A1-46AD-B6A5-49EEFCB07F54}" srcOrd="2" destOrd="0" presId="urn:microsoft.com/office/officeart/2018/2/layout/IconCircleList"/>
    <dgm:cxn modelId="{020B57AF-56E0-487F-AF51-BEB8491C307A}" type="presParOf" srcId="{33F4BE60-D6D9-48F4-9799-F2C108DDA9E9}" destId="{3148BA89-50E1-4B15-9269-EDA7DC6CF056}" srcOrd="3" destOrd="0" presId="urn:microsoft.com/office/officeart/2018/2/layout/IconCircleList"/>
    <dgm:cxn modelId="{0F7C127E-C5DB-4CE7-9865-FB597B88A436}" type="presParOf" srcId="{E18DF27A-BEC8-4B5F-BB9D-057E774CC696}" destId="{DC0696D4-EDE0-4057-BC6A-35A23CFB05B0}" srcOrd="3" destOrd="0" presId="urn:microsoft.com/office/officeart/2018/2/layout/IconCircleList"/>
    <dgm:cxn modelId="{FE9A3F35-5110-46C1-AFAE-D1EC187E7E87}" type="presParOf" srcId="{E18DF27A-BEC8-4B5F-BB9D-057E774CC696}" destId="{27AFE2FA-8E86-45FB-8F5D-84B02CF0E6B4}" srcOrd="4" destOrd="0" presId="urn:microsoft.com/office/officeart/2018/2/layout/IconCircleList"/>
    <dgm:cxn modelId="{EFDCBBB1-489F-42CA-9AD2-18F8D7ABEB09}" type="presParOf" srcId="{27AFE2FA-8E86-45FB-8F5D-84B02CF0E6B4}" destId="{A801F637-C1C8-4CCB-8530-583874E8AF0C}" srcOrd="0" destOrd="0" presId="urn:microsoft.com/office/officeart/2018/2/layout/IconCircleList"/>
    <dgm:cxn modelId="{DFBFA952-224B-439C-929F-0BE331B67D13}" type="presParOf" srcId="{27AFE2FA-8E86-45FB-8F5D-84B02CF0E6B4}" destId="{C5E22F01-2136-423C-B533-A5B3BCFC98E5}" srcOrd="1" destOrd="0" presId="urn:microsoft.com/office/officeart/2018/2/layout/IconCircleList"/>
    <dgm:cxn modelId="{90A9B21C-70CC-4701-92CE-B7938E76E1C2}" type="presParOf" srcId="{27AFE2FA-8E86-45FB-8F5D-84B02CF0E6B4}" destId="{30A93ABA-A74B-4014-ADD4-960B57285F54}" srcOrd="2" destOrd="0" presId="urn:microsoft.com/office/officeart/2018/2/layout/IconCircleList"/>
    <dgm:cxn modelId="{C170FDF7-DEF1-4C44-ADE2-CF8FBEC00FD7}" type="presParOf" srcId="{27AFE2FA-8E86-45FB-8F5D-84B02CF0E6B4}" destId="{4805C1C4-7593-410D-92FE-069140C3CA54}"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607984-9FEF-4D90-ACF9-ED7D55714299}">
      <dsp:nvSpPr>
        <dsp:cNvPr id="0" name=""/>
        <dsp:cNvSpPr/>
      </dsp:nvSpPr>
      <dsp:spPr>
        <a:xfrm>
          <a:off x="0" y="5384"/>
          <a:ext cx="10515600" cy="105534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CA" sz="4400" kern="1200"/>
            <a:t>BACKGROUND STUDY</a:t>
          </a:r>
        </a:p>
      </dsp:txBody>
      <dsp:txXfrm>
        <a:off x="51517" y="56901"/>
        <a:ext cx="10412566" cy="9523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82E6C-4B27-4BAA-B3F4-2C01051BFBF9}">
      <dsp:nvSpPr>
        <dsp:cNvPr id="0" name=""/>
        <dsp:cNvSpPr/>
      </dsp:nvSpPr>
      <dsp:spPr>
        <a:xfrm>
          <a:off x="0" y="219058"/>
          <a:ext cx="10515600" cy="8874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CA" sz="3700" kern="1200"/>
            <a:t>CRITICAL ANALYSIS OF REVENUE BANDS AND CHURN</a:t>
          </a:r>
        </a:p>
      </dsp:txBody>
      <dsp:txXfrm>
        <a:off x="43321" y="262379"/>
        <a:ext cx="10428958" cy="80080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F187B-6202-4DAE-A4CC-5644DE90B864}">
      <dsp:nvSpPr>
        <dsp:cNvPr id="0" name=""/>
        <dsp:cNvSpPr/>
      </dsp:nvSpPr>
      <dsp:spPr>
        <a:xfrm>
          <a:off x="9242" y="0"/>
          <a:ext cx="2762398" cy="13255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a:t>More churn in those paying monthly subs of $25-$49</a:t>
          </a:r>
        </a:p>
      </dsp:txBody>
      <dsp:txXfrm>
        <a:off x="48066" y="38824"/>
        <a:ext cx="2684750" cy="1247915"/>
      </dsp:txXfrm>
    </dsp:sp>
    <dsp:sp modelId="{AB157765-BA26-42A9-B28D-33E727876F53}">
      <dsp:nvSpPr>
        <dsp:cNvPr id="0" name=""/>
        <dsp:cNvSpPr/>
      </dsp:nvSpPr>
      <dsp:spPr>
        <a:xfrm>
          <a:off x="3047880" y="320244"/>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CA" sz="1300" kern="1200"/>
        </a:p>
      </dsp:txBody>
      <dsp:txXfrm>
        <a:off x="3047880" y="457259"/>
        <a:ext cx="409940" cy="411044"/>
      </dsp:txXfrm>
    </dsp:sp>
    <dsp:sp modelId="{272A24D2-88DB-46FA-8B28-7C7640D13499}">
      <dsp:nvSpPr>
        <dsp:cNvPr id="0" name=""/>
        <dsp:cNvSpPr/>
      </dsp:nvSpPr>
      <dsp:spPr>
        <a:xfrm>
          <a:off x="3876600" y="0"/>
          <a:ext cx="2762398" cy="13255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a:t>Also significant terminations from those paying between $50-$74 a month</a:t>
          </a:r>
        </a:p>
      </dsp:txBody>
      <dsp:txXfrm>
        <a:off x="3915424" y="38824"/>
        <a:ext cx="2684750" cy="1247915"/>
      </dsp:txXfrm>
    </dsp:sp>
    <dsp:sp modelId="{C2EC9C55-1A72-41F8-A1E0-AF9C8B3F845A}">
      <dsp:nvSpPr>
        <dsp:cNvPr id="0" name=""/>
        <dsp:cNvSpPr/>
      </dsp:nvSpPr>
      <dsp:spPr>
        <a:xfrm>
          <a:off x="6915239" y="320244"/>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CA" sz="1300" kern="1200"/>
        </a:p>
      </dsp:txBody>
      <dsp:txXfrm>
        <a:off x="6915239" y="457259"/>
        <a:ext cx="409940" cy="411044"/>
      </dsp:txXfrm>
    </dsp:sp>
    <dsp:sp modelId="{C9A65313-DBB0-478D-B24D-1ABB0C1797BE}">
      <dsp:nvSpPr>
        <dsp:cNvPr id="0" name=""/>
        <dsp:cNvSpPr/>
      </dsp:nvSpPr>
      <dsp:spPr>
        <a:xfrm>
          <a:off x="7743958" y="0"/>
          <a:ext cx="2762398" cy="13255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CA" sz="1600" kern="1200"/>
            <a:t>More customers in the income bandwidth i.e those paying $25-$49, constitutes the bulk in thedatabase-48.76%</a:t>
          </a:r>
        </a:p>
      </dsp:txBody>
      <dsp:txXfrm>
        <a:off x="7782782" y="38824"/>
        <a:ext cx="2684750" cy="124791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2A83CE-60C0-4D06-8892-558DE79A8226}">
      <dsp:nvSpPr>
        <dsp:cNvPr id="0" name=""/>
        <dsp:cNvSpPr/>
      </dsp:nvSpPr>
      <dsp:spPr>
        <a:xfrm>
          <a:off x="0" y="54381"/>
          <a:ext cx="10515600" cy="1216800"/>
        </a:xfrm>
        <a:prstGeom prst="roundRect">
          <a:avLst/>
        </a:prstGeom>
        <a:solidFill>
          <a:schemeClr val="accent3"/>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CA" sz="3200" kern="1200" dirty="0"/>
            <a:t>ANALYSIS OF CHURN BEHAVIOR-MONTH IN SERVICE GROUPS</a:t>
          </a:r>
        </a:p>
      </dsp:txBody>
      <dsp:txXfrm>
        <a:off x="59399" y="113780"/>
        <a:ext cx="10396802" cy="109800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0BAB4-3FA9-4902-BA76-2F4DD80B2AF3}">
      <dsp:nvSpPr>
        <dsp:cNvPr id="0" name=""/>
        <dsp:cNvSpPr/>
      </dsp:nvSpPr>
      <dsp:spPr>
        <a:xfrm>
          <a:off x="0" y="489"/>
          <a:ext cx="5181600" cy="7956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CA" sz="2000" kern="1200" dirty="0"/>
            <a:t>Most Accounts deactivation between 12 and 24monts (12.91%)</a:t>
          </a:r>
        </a:p>
      </dsp:txBody>
      <dsp:txXfrm>
        <a:off x="38838" y="39327"/>
        <a:ext cx="5103924" cy="71792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F1EF2-DA61-4FB4-A74B-A75A97748563}">
      <dsp:nvSpPr>
        <dsp:cNvPr id="0" name=""/>
        <dsp:cNvSpPr/>
      </dsp:nvSpPr>
      <dsp:spPr>
        <a:xfrm>
          <a:off x="0" y="86813"/>
          <a:ext cx="5181600"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CA" sz="2100" kern="1200" dirty="0"/>
            <a:t>High deactivation in less than a year(8.85%)</a:t>
          </a:r>
        </a:p>
      </dsp:txBody>
      <dsp:txXfrm>
        <a:off x="24588" y="111401"/>
        <a:ext cx="5132424" cy="45450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47B21F-2644-47F0-9CCF-94679BE37FE1}">
      <dsp:nvSpPr>
        <dsp:cNvPr id="0" name=""/>
        <dsp:cNvSpPr/>
      </dsp:nvSpPr>
      <dsp:spPr>
        <a:xfrm>
          <a:off x="0" y="11355"/>
          <a:ext cx="10515600" cy="959400"/>
        </a:xfrm>
        <a:prstGeom prst="roundRect">
          <a:avLst/>
        </a:prstGeom>
        <a:solidFill>
          <a:schemeClr val="tx1">
            <a:lumMod val="65000"/>
            <a:lumOff val="3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CA" sz="4000" kern="1200" dirty="0"/>
            <a:t>EQUIPMENT DAYS ANALYSIS</a:t>
          </a:r>
        </a:p>
      </dsp:txBody>
      <dsp:txXfrm>
        <a:off x="46834" y="58189"/>
        <a:ext cx="10421932" cy="86573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59F24F-5850-47D4-BDB1-09E332E16B38}">
      <dsp:nvSpPr>
        <dsp:cNvPr id="0" name=""/>
        <dsp:cNvSpPr/>
      </dsp:nvSpPr>
      <dsp:spPr>
        <a:xfrm>
          <a:off x="0" y="501"/>
          <a:ext cx="5181600" cy="7558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CA" sz="1900" kern="1200" dirty="0"/>
            <a:t>50% of the churners have equipment days less than one year</a:t>
          </a:r>
        </a:p>
      </dsp:txBody>
      <dsp:txXfrm>
        <a:off x="36896" y="37397"/>
        <a:ext cx="5107808" cy="68202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0C282-9374-4CD1-BD7F-2A74E0BF84DD}">
      <dsp:nvSpPr>
        <dsp:cNvPr id="0" name=""/>
        <dsp:cNvSpPr/>
      </dsp:nvSpPr>
      <dsp:spPr>
        <a:xfrm>
          <a:off x="0" y="0"/>
          <a:ext cx="5181600" cy="748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CA" sz="2000" kern="1200" dirty="0"/>
            <a:t>Most equipment days up to 2years </a:t>
          </a:r>
        </a:p>
      </dsp:txBody>
      <dsp:txXfrm>
        <a:off x="36553" y="36553"/>
        <a:ext cx="5108494" cy="67569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048E9D-D78A-4560-8321-AFE252CF1A44}">
      <dsp:nvSpPr>
        <dsp:cNvPr id="0" name=""/>
        <dsp:cNvSpPr/>
      </dsp:nvSpPr>
      <dsp:spPr>
        <a:xfrm>
          <a:off x="0" y="123119"/>
          <a:ext cx="10515600" cy="10793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ANALYSIS OF CHURN AND MARITAL STATUS</a:t>
          </a:r>
          <a:endParaRPr lang="en-CA" sz="4500" kern="1200"/>
        </a:p>
      </dsp:txBody>
      <dsp:txXfrm>
        <a:off x="52688" y="175807"/>
        <a:ext cx="10410224" cy="97394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BB547-FE39-44DA-8C09-ED26457F4C3B}">
      <dsp:nvSpPr>
        <dsp:cNvPr id="0" name=""/>
        <dsp:cNvSpPr/>
      </dsp:nvSpPr>
      <dsp:spPr>
        <a:xfrm>
          <a:off x="349033" y="0"/>
          <a:ext cx="3825836" cy="3825836"/>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7195D8-B315-4E7D-B5C8-1C102C625514}">
      <dsp:nvSpPr>
        <dsp:cNvPr id="0" name=""/>
        <dsp:cNvSpPr/>
      </dsp:nvSpPr>
      <dsp:spPr>
        <a:xfrm>
          <a:off x="2261951" y="384638"/>
          <a:ext cx="2486793" cy="90564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Churn rate is related to marital status.</a:t>
          </a:r>
          <a:endParaRPr lang="en-CA" sz="1100" kern="1200" dirty="0"/>
        </a:p>
      </dsp:txBody>
      <dsp:txXfrm>
        <a:off x="2306161" y="428848"/>
        <a:ext cx="2398373" cy="817227"/>
      </dsp:txXfrm>
    </dsp:sp>
    <dsp:sp modelId="{54F5FC0B-1189-4294-B8D1-C402A0994E05}">
      <dsp:nvSpPr>
        <dsp:cNvPr id="0" name=""/>
        <dsp:cNvSpPr/>
      </dsp:nvSpPr>
      <dsp:spPr>
        <a:xfrm>
          <a:off x="2261951" y="1403491"/>
          <a:ext cx="2486793" cy="90564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Excluding the unknown category, married people are leaving more than those not married(10.43%) compared to 6.74% for those who did not churn.</a:t>
          </a:r>
          <a:endParaRPr lang="en-CA" sz="1100" kern="1200" dirty="0"/>
        </a:p>
      </dsp:txBody>
      <dsp:txXfrm>
        <a:off x="2306161" y="1447701"/>
        <a:ext cx="2398373" cy="817227"/>
      </dsp:txXfrm>
    </dsp:sp>
    <dsp:sp modelId="{C237845C-16DA-4FAA-B331-A6AED53D4591}">
      <dsp:nvSpPr>
        <dsp:cNvPr id="0" name=""/>
        <dsp:cNvSpPr/>
      </dsp:nvSpPr>
      <dsp:spPr>
        <a:xfrm>
          <a:off x="2261951" y="2422344"/>
          <a:ext cx="2486793" cy="90564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The rate is proportional to the total, as we have more married clients than not.</a:t>
          </a:r>
          <a:endParaRPr lang="en-CA" sz="1100" kern="1200" dirty="0"/>
        </a:p>
      </dsp:txBody>
      <dsp:txXfrm>
        <a:off x="2306161" y="2466554"/>
        <a:ext cx="2398373" cy="8172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45642D-1467-4CE7-9991-BA6EFB43B663}">
      <dsp:nvSpPr>
        <dsp:cNvPr id="0" name=""/>
        <dsp:cNvSpPr/>
      </dsp:nvSpPr>
      <dsp:spPr>
        <a:xfrm>
          <a:off x="297659" y="465170"/>
          <a:ext cx="923220" cy="92322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553961-9039-47F0-9B2D-B17973C05B47}">
      <dsp:nvSpPr>
        <dsp:cNvPr id="0" name=""/>
        <dsp:cNvSpPr/>
      </dsp:nvSpPr>
      <dsp:spPr>
        <a:xfrm>
          <a:off x="494411" y="661922"/>
          <a:ext cx="529716" cy="5297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09546B-6A60-4130-874B-48AA287E33D7}">
      <dsp:nvSpPr>
        <dsp:cNvPr id="0" name=""/>
        <dsp:cNvSpPr/>
      </dsp:nvSpPr>
      <dsp:spPr>
        <a:xfrm>
          <a:off x="2531" y="1675951"/>
          <a:ext cx="1513476" cy="605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CA" sz="1100" kern="1200" dirty="0"/>
            <a:t>How to increase customer LIFETIME VALUE( retention)</a:t>
          </a:r>
          <a:endParaRPr lang="en-US" sz="1100" kern="1200" dirty="0"/>
        </a:p>
      </dsp:txBody>
      <dsp:txXfrm>
        <a:off x="2531" y="1675951"/>
        <a:ext cx="1513476" cy="605390"/>
      </dsp:txXfrm>
    </dsp:sp>
    <dsp:sp modelId="{DE0689DE-0816-4EB7-9816-49BD8D3878E0}">
      <dsp:nvSpPr>
        <dsp:cNvPr id="0" name=""/>
        <dsp:cNvSpPr/>
      </dsp:nvSpPr>
      <dsp:spPr>
        <a:xfrm>
          <a:off x="2075994" y="465170"/>
          <a:ext cx="923220" cy="92322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08EA07-BA07-49CC-987A-BE6C37DEF1B4}">
      <dsp:nvSpPr>
        <dsp:cNvPr id="0" name=""/>
        <dsp:cNvSpPr/>
      </dsp:nvSpPr>
      <dsp:spPr>
        <a:xfrm>
          <a:off x="2272746" y="661922"/>
          <a:ext cx="529716" cy="5297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F4F937-0652-4509-AD8E-5C4B6DA07331}">
      <dsp:nvSpPr>
        <dsp:cNvPr id="0" name=""/>
        <dsp:cNvSpPr/>
      </dsp:nvSpPr>
      <dsp:spPr>
        <a:xfrm>
          <a:off x="1780866" y="1675951"/>
          <a:ext cx="1513476" cy="605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CA" sz="1100" kern="1200" dirty="0"/>
            <a:t>Promote actions that drive customer satisfaction, spend and loyalty</a:t>
          </a:r>
          <a:endParaRPr lang="en-US" sz="1100" kern="1200" dirty="0"/>
        </a:p>
      </dsp:txBody>
      <dsp:txXfrm>
        <a:off x="1780866" y="1675951"/>
        <a:ext cx="1513476" cy="605390"/>
      </dsp:txXfrm>
    </dsp:sp>
    <dsp:sp modelId="{24FD607A-CB59-4BE1-8496-7F0B0B42BCC4}">
      <dsp:nvSpPr>
        <dsp:cNvPr id="0" name=""/>
        <dsp:cNvSpPr/>
      </dsp:nvSpPr>
      <dsp:spPr>
        <a:xfrm>
          <a:off x="3854329" y="465170"/>
          <a:ext cx="923220" cy="92322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33D156-43E0-48DF-A167-41493AB4F2B5}">
      <dsp:nvSpPr>
        <dsp:cNvPr id="0" name=""/>
        <dsp:cNvSpPr/>
      </dsp:nvSpPr>
      <dsp:spPr>
        <a:xfrm>
          <a:off x="4051081" y="661922"/>
          <a:ext cx="529716" cy="5297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0E228F-F489-4B65-9ADE-D8BF933AEEFF}">
      <dsp:nvSpPr>
        <dsp:cNvPr id="0" name=""/>
        <dsp:cNvSpPr/>
      </dsp:nvSpPr>
      <dsp:spPr>
        <a:xfrm>
          <a:off x="3559201" y="1675951"/>
          <a:ext cx="1513476" cy="605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CA" sz="1100" kern="1200"/>
            <a:t>Analyse customer distribution and interactions across service platforms</a:t>
          </a:r>
          <a:endParaRPr lang="en-US" sz="1100" kern="1200"/>
        </a:p>
      </dsp:txBody>
      <dsp:txXfrm>
        <a:off x="3559201" y="1675951"/>
        <a:ext cx="1513476" cy="605390"/>
      </dsp:txXfrm>
    </dsp:sp>
    <dsp:sp modelId="{00973493-DFDA-4579-AAA5-9D6E0547DF0C}">
      <dsp:nvSpPr>
        <dsp:cNvPr id="0" name=""/>
        <dsp:cNvSpPr/>
      </dsp:nvSpPr>
      <dsp:spPr>
        <a:xfrm>
          <a:off x="5632664" y="465170"/>
          <a:ext cx="923220" cy="92322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07B766-4CF0-4BD4-BEB8-22B557A7E3FA}">
      <dsp:nvSpPr>
        <dsp:cNvPr id="0" name=""/>
        <dsp:cNvSpPr/>
      </dsp:nvSpPr>
      <dsp:spPr>
        <a:xfrm>
          <a:off x="5829416" y="661922"/>
          <a:ext cx="529716" cy="5297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A5F107-790E-428A-95F0-1B857D79ABB0}">
      <dsp:nvSpPr>
        <dsp:cNvPr id="0" name=""/>
        <dsp:cNvSpPr/>
      </dsp:nvSpPr>
      <dsp:spPr>
        <a:xfrm>
          <a:off x="5337536" y="1675951"/>
          <a:ext cx="1513476" cy="605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CA" sz="1100" kern="1200"/>
            <a:t>Improve customer service delivery</a:t>
          </a:r>
          <a:endParaRPr lang="en-US" sz="1100" kern="1200"/>
        </a:p>
      </dsp:txBody>
      <dsp:txXfrm>
        <a:off x="5337536" y="1675951"/>
        <a:ext cx="1513476" cy="60539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6CC7A-69C7-41C6-BFBF-661DE771BE7D}">
      <dsp:nvSpPr>
        <dsp:cNvPr id="0" name=""/>
        <dsp:cNvSpPr/>
      </dsp:nvSpPr>
      <dsp:spPr>
        <a:xfrm>
          <a:off x="0" y="9459"/>
          <a:ext cx="10515600" cy="1175264"/>
        </a:xfrm>
        <a:prstGeom prst="roundRect">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kern="1200" dirty="0"/>
            <a:t>ANALYSIS OF CHURN AND OCCUPATION</a:t>
          </a:r>
          <a:endParaRPr lang="en-CA" sz="4900" kern="1200" dirty="0"/>
        </a:p>
      </dsp:txBody>
      <dsp:txXfrm>
        <a:off x="57372" y="66831"/>
        <a:ext cx="10400856" cy="106052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294AA-F745-4899-A2BA-D742015E60F1}">
      <dsp:nvSpPr>
        <dsp:cNvPr id="0" name=""/>
        <dsp:cNvSpPr/>
      </dsp:nvSpPr>
      <dsp:spPr>
        <a:xfrm>
          <a:off x="1322" y="0"/>
          <a:ext cx="1386133" cy="39083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Most people leaving in the other category</a:t>
          </a:r>
          <a:endParaRPr lang="en-CA" sz="1300" kern="1200" dirty="0"/>
        </a:p>
      </dsp:txBody>
      <dsp:txXfrm>
        <a:off x="1322" y="1563326"/>
        <a:ext cx="1386133" cy="1563326"/>
      </dsp:txXfrm>
    </dsp:sp>
    <dsp:sp modelId="{85BD2499-017A-4737-9F29-A7AAAE000503}">
      <dsp:nvSpPr>
        <dsp:cNvPr id="0" name=""/>
        <dsp:cNvSpPr/>
      </dsp:nvSpPr>
      <dsp:spPr>
        <a:xfrm>
          <a:off x="43654" y="234498"/>
          <a:ext cx="1301469" cy="130146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3000" r="-3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1D7B7E-7B49-4D09-A96E-83A73C7D0D84}">
      <dsp:nvSpPr>
        <dsp:cNvPr id="0" name=""/>
        <dsp:cNvSpPr/>
      </dsp:nvSpPr>
      <dsp:spPr>
        <a:xfrm>
          <a:off x="1429039" y="0"/>
          <a:ext cx="1386133" cy="39083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Professionals leaving at a significantly high proportion.</a:t>
          </a:r>
          <a:endParaRPr lang="en-CA" sz="1300" kern="1200" dirty="0"/>
        </a:p>
      </dsp:txBody>
      <dsp:txXfrm>
        <a:off x="1429039" y="1563326"/>
        <a:ext cx="1386133" cy="1563326"/>
      </dsp:txXfrm>
    </dsp:sp>
    <dsp:sp modelId="{248A8299-231B-4516-AC9B-9D65DED2A865}">
      <dsp:nvSpPr>
        <dsp:cNvPr id="0" name=""/>
        <dsp:cNvSpPr/>
      </dsp:nvSpPr>
      <dsp:spPr>
        <a:xfrm>
          <a:off x="1471371" y="234498"/>
          <a:ext cx="1301469" cy="1301469"/>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33000" r="-3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A156C7-621F-4F86-A58E-8A2D7682502A}">
      <dsp:nvSpPr>
        <dsp:cNvPr id="0" name=""/>
        <dsp:cNvSpPr/>
      </dsp:nvSpPr>
      <dsp:spPr>
        <a:xfrm>
          <a:off x="2856756" y="0"/>
          <a:ext cx="1386133" cy="39083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Numbers proportionally related to the totals in the subs data base.</a:t>
          </a:r>
          <a:endParaRPr lang="en-CA" sz="1300" kern="1200" dirty="0"/>
        </a:p>
      </dsp:txBody>
      <dsp:txXfrm>
        <a:off x="2856756" y="1563326"/>
        <a:ext cx="1386133" cy="1563326"/>
      </dsp:txXfrm>
    </dsp:sp>
    <dsp:sp modelId="{FF6259BF-D11E-4AD1-9DA9-691A5661A107}">
      <dsp:nvSpPr>
        <dsp:cNvPr id="0" name=""/>
        <dsp:cNvSpPr/>
      </dsp:nvSpPr>
      <dsp:spPr>
        <a:xfrm>
          <a:off x="2899089" y="234498"/>
          <a:ext cx="1301469" cy="1301469"/>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33000" r="-3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25F951-29BB-498E-B5B1-2CB9559A16B9}">
      <dsp:nvSpPr>
        <dsp:cNvPr id="0" name=""/>
        <dsp:cNvSpPr/>
      </dsp:nvSpPr>
      <dsp:spPr>
        <a:xfrm>
          <a:off x="4284474" y="0"/>
          <a:ext cx="1386133" cy="39083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Shows company not able to handle numbers, a clear sign of dissatisfaction amongst customers.</a:t>
          </a:r>
          <a:endParaRPr lang="en-CA" sz="1300" kern="1200" dirty="0"/>
        </a:p>
      </dsp:txBody>
      <dsp:txXfrm>
        <a:off x="4284474" y="1563326"/>
        <a:ext cx="1386133" cy="1563326"/>
      </dsp:txXfrm>
    </dsp:sp>
    <dsp:sp modelId="{AA041310-04CE-40F1-B0DA-00117F001A1F}">
      <dsp:nvSpPr>
        <dsp:cNvPr id="0" name=""/>
        <dsp:cNvSpPr/>
      </dsp:nvSpPr>
      <dsp:spPr>
        <a:xfrm>
          <a:off x="4326806" y="234498"/>
          <a:ext cx="1301469" cy="1301469"/>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33000" r="-3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B9B35B-DD95-4E7C-9DC3-8DF043A29D6E}">
      <dsp:nvSpPr>
        <dsp:cNvPr id="0" name=""/>
        <dsp:cNvSpPr/>
      </dsp:nvSpPr>
      <dsp:spPr>
        <a:xfrm>
          <a:off x="226877" y="3126652"/>
          <a:ext cx="5218175" cy="586247"/>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4CEBC0-54C0-4593-B90B-5F9AF7E5A871}">
      <dsp:nvSpPr>
        <dsp:cNvPr id="0" name=""/>
        <dsp:cNvSpPr/>
      </dsp:nvSpPr>
      <dsp:spPr>
        <a:xfrm>
          <a:off x="0" y="54381"/>
          <a:ext cx="10515600"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MONTHLY CHARGES ANALYSIS OF CHURN AND CREDIT RATING</a:t>
          </a:r>
          <a:endParaRPr lang="en-CA" sz="2800" kern="1200" dirty="0"/>
        </a:p>
      </dsp:txBody>
      <dsp:txXfrm>
        <a:off x="59399" y="113780"/>
        <a:ext cx="10396802" cy="109800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616C5-78BD-4F8E-9F88-7EDBEB3B78A6}">
      <dsp:nvSpPr>
        <dsp:cNvPr id="0" name=""/>
        <dsp:cNvSpPr/>
      </dsp:nvSpPr>
      <dsp:spPr>
        <a:xfrm>
          <a:off x="0" y="627966"/>
          <a:ext cx="2884335" cy="2884335"/>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D92D84-5B79-4E81-BA6E-46120886219B}">
      <dsp:nvSpPr>
        <dsp:cNvPr id="0" name=""/>
        <dsp:cNvSpPr/>
      </dsp:nvSpPr>
      <dsp:spPr>
        <a:xfrm>
          <a:off x="1442167" y="540484"/>
          <a:ext cx="3365058" cy="288433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company has fairly good client acquisition with best credit rating (1 and 2) with over 51%.</a:t>
          </a:r>
          <a:endParaRPr lang="en-CA" sz="1300" kern="1200" dirty="0"/>
        </a:p>
      </dsp:txBody>
      <dsp:txXfrm>
        <a:off x="1442167" y="540484"/>
        <a:ext cx="3365058" cy="865302"/>
      </dsp:txXfrm>
    </dsp:sp>
    <dsp:sp modelId="{B6875011-3E4A-46B7-BE19-132C5941219E}">
      <dsp:nvSpPr>
        <dsp:cNvPr id="0" name=""/>
        <dsp:cNvSpPr/>
      </dsp:nvSpPr>
      <dsp:spPr>
        <a:xfrm>
          <a:off x="504759" y="1493269"/>
          <a:ext cx="1874816" cy="1874816"/>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0B5C1D-D10E-4E74-8F75-BBBD56ED5D62}">
      <dsp:nvSpPr>
        <dsp:cNvPr id="0" name=""/>
        <dsp:cNvSpPr/>
      </dsp:nvSpPr>
      <dsp:spPr>
        <a:xfrm>
          <a:off x="1442167" y="1493269"/>
          <a:ext cx="3365058" cy="187481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More deactivation also happening from those with good credit over 16% </a:t>
          </a:r>
          <a:endParaRPr lang="en-CA" sz="1300" kern="1200" dirty="0"/>
        </a:p>
      </dsp:txBody>
      <dsp:txXfrm>
        <a:off x="1442167" y="1493269"/>
        <a:ext cx="3365058" cy="865299"/>
      </dsp:txXfrm>
    </dsp:sp>
    <dsp:sp modelId="{1FA84F85-B18A-4532-915A-EE7D48E77DAD}">
      <dsp:nvSpPr>
        <dsp:cNvPr id="0" name=""/>
        <dsp:cNvSpPr/>
      </dsp:nvSpPr>
      <dsp:spPr>
        <a:xfrm>
          <a:off x="1009517" y="2358568"/>
          <a:ext cx="865299" cy="865299"/>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2312EA-B92A-4208-80DF-5B59E66D1088}">
      <dsp:nvSpPr>
        <dsp:cNvPr id="0" name=""/>
        <dsp:cNvSpPr/>
      </dsp:nvSpPr>
      <dsp:spPr>
        <a:xfrm>
          <a:off x="1442167" y="2358568"/>
          <a:ext cx="3365058" cy="8652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Company has significant portion of unhealthy customers (19.13%) with bad credit, deactivation does exits in these groups (5 to 7)</a:t>
          </a:r>
          <a:endParaRPr lang="en-CA" sz="1300" kern="1200" dirty="0"/>
        </a:p>
      </dsp:txBody>
      <dsp:txXfrm>
        <a:off x="1442167" y="2358568"/>
        <a:ext cx="3365058" cy="86529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0EC63-F3BD-47CB-BFB6-E4952E4DF791}">
      <dsp:nvSpPr>
        <dsp:cNvPr id="0" name=""/>
        <dsp:cNvSpPr/>
      </dsp:nvSpPr>
      <dsp:spPr>
        <a:xfrm>
          <a:off x="0" y="135111"/>
          <a:ext cx="10515600" cy="10553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CHURN &amp;REVENUE ANALYSIS BY AREA CODE</a:t>
          </a:r>
          <a:endParaRPr lang="en-CA" sz="4400" kern="1200" dirty="0"/>
        </a:p>
      </dsp:txBody>
      <dsp:txXfrm>
        <a:off x="51517" y="186628"/>
        <a:ext cx="10412566" cy="95230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35E318-6FD5-4D8B-8096-A40B1F1F2642}">
      <dsp:nvSpPr>
        <dsp:cNvPr id="0" name=""/>
        <dsp:cNvSpPr/>
      </dsp:nvSpPr>
      <dsp:spPr>
        <a:xfrm>
          <a:off x="1092736" y="2445"/>
          <a:ext cx="2912305" cy="116492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t>More churn in suburban areas excluding the others category</a:t>
          </a:r>
          <a:endParaRPr lang="en-CA" sz="1300" kern="1200" dirty="0"/>
        </a:p>
      </dsp:txBody>
      <dsp:txXfrm>
        <a:off x="1675197" y="2445"/>
        <a:ext cx="1747383" cy="1164922"/>
      </dsp:txXfrm>
    </dsp:sp>
    <dsp:sp modelId="{C361513F-D758-4A6B-BCE7-A6EBE8FCCFDE}">
      <dsp:nvSpPr>
        <dsp:cNvPr id="0" name=""/>
        <dsp:cNvSpPr/>
      </dsp:nvSpPr>
      <dsp:spPr>
        <a:xfrm>
          <a:off x="1092736" y="1330456"/>
          <a:ext cx="2912305" cy="116492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t>The revenue generated and loss is proportional to the clientele data base, more numbers more revenue and more terminations.</a:t>
          </a:r>
          <a:endParaRPr lang="en-CA" sz="1300" kern="1200" dirty="0"/>
        </a:p>
      </dsp:txBody>
      <dsp:txXfrm>
        <a:off x="1675197" y="1330456"/>
        <a:ext cx="1747383" cy="1164922"/>
      </dsp:txXfrm>
    </dsp:sp>
    <dsp:sp modelId="{929F74F1-7E17-45D2-ABD1-398338AC0EEC}">
      <dsp:nvSpPr>
        <dsp:cNvPr id="0" name=""/>
        <dsp:cNvSpPr/>
      </dsp:nvSpPr>
      <dsp:spPr>
        <a:xfrm>
          <a:off x="1092736" y="2658468"/>
          <a:ext cx="2912305" cy="116492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US" sz="1300" kern="1200" dirty="0"/>
            <a:t>Need to investigate the other category</a:t>
          </a:r>
          <a:endParaRPr lang="en-CA" sz="1300" kern="1200" dirty="0"/>
        </a:p>
      </dsp:txBody>
      <dsp:txXfrm>
        <a:off x="1675197" y="2658468"/>
        <a:ext cx="1747383" cy="116492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514744-B695-4CCB-A06C-75418AA1B486}">
      <dsp:nvSpPr>
        <dsp:cNvPr id="0" name=""/>
        <dsp:cNvSpPr/>
      </dsp:nvSpPr>
      <dsp:spPr>
        <a:xfrm>
          <a:off x="0" y="3193"/>
          <a:ext cx="10515600" cy="1319175"/>
        </a:xfrm>
        <a:prstGeom prst="roundRect">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CA" sz="5500" kern="1200" dirty="0"/>
            <a:t>Cell phone user analysis</a:t>
          </a:r>
        </a:p>
      </dsp:txBody>
      <dsp:txXfrm>
        <a:off x="64397" y="67590"/>
        <a:ext cx="10386806" cy="119038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5CC68C-FFB3-4023-9DA7-DEFD6BE0ED88}">
      <dsp:nvSpPr>
        <dsp:cNvPr id="0" name=""/>
        <dsp:cNvSpPr/>
      </dsp:nvSpPr>
      <dsp:spPr>
        <a:xfrm>
          <a:off x="0" y="3050"/>
          <a:ext cx="5181600" cy="3357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CA" sz="1400" kern="1200" dirty="0"/>
            <a:t>Even new cellphone user leaving(5.41%)</a:t>
          </a:r>
        </a:p>
      </dsp:txBody>
      <dsp:txXfrm>
        <a:off x="16392" y="19442"/>
        <a:ext cx="5148816" cy="30300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EC334-B9E1-4233-AFCE-903E324DEED8}">
      <dsp:nvSpPr>
        <dsp:cNvPr id="0" name=""/>
        <dsp:cNvSpPr/>
      </dsp:nvSpPr>
      <dsp:spPr>
        <a:xfrm>
          <a:off x="0" y="9566"/>
          <a:ext cx="5181600"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CA" sz="1300" kern="1200" dirty="0"/>
            <a:t>More churners on clients using own cell phones</a:t>
          </a:r>
        </a:p>
      </dsp:txBody>
      <dsp:txXfrm>
        <a:off x="15221" y="24787"/>
        <a:ext cx="5151158" cy="28136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3CC34-FB38-4BD5-BC1A-FDA2698B2924}">
      <dsp:nvSpPr>
        <dsp:cNvPr id="0" name=""/>
        <dsp:cNvSpPr/>
      </dsp:nvSpPr>
      <dsp:spPr>
        <a:xfrm>
          <a:off x="0" y="171089"/>
          <a:ext cx="10515600" cy="983384"/>
        </a:xfrm>
        <a:prstGeom prst="round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CA" sz="4100" kern="1200" dirty="0"/>
            <a:t>SAMPLE T-TEST FOR STUDY VARIABLE ANALYSIS</a:t>
          </a:r>
        </a:p>
      </dsp:txBody>
      <dsp:txXfrm>
        <a:off x="48005" y="219094"/>
        <a:ext cx="10419590" cy="8873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809A3-9479-41E9-95F2-5EBA19DF66A9}">
      <dsp:nvSpPr>
        <dsp:cNvPr id="0" name=""/>
        <dsp:cNvSpPr/>
      </dsp:nvSpPr>
      <dsp:spPr>
        <a:xfrm>
          <a:off x="514015" y="0"/>
          <a:ext cx="5825512" cy="369934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C1DAEC-2012-4671-B348-5A354FC92032}">
      <dsp:nvSpPr>
        <dsp:cNvPr id="0" name=""/>
        <dsp:cNvSpPr/>
      </dsp:nvSpPr>
      <dsp:spPr>
        <a:xfrm>
          <a:off x="585" y="1109802"/>
          <a:ext cx="938681" cy="147973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Customer churn reduces profitability through revenue loss</a:t>
          </a:r>
          <a:endParaRPr lang="en-CA" sz="1000" kern="1200"/>
        </a:p>
      </dsp:txBody>
      <dsp:txXfrm>
        <a:off x="46408" y="1155625"/>
        <a:ext cx="847035" cy="1388090"/>
      </dsp:txXfrm>
    </dsp:sp>
    <dsp:sp modelId="{509A218A-6B9B-43E2-B859-23D89052E682}">
      <dsp:nvSpPr>
        <dsp:cNvPr id="0" name=""/>
        <dsp:cNvSpPr/>
      </dsp:nvSpPr>
      <dsp:spPr>
        <a:xfrm>
          <a:off x="986200" y="1109802"/>
          <a:ext cx="938681" cy="147973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Churn results in greater marketing and re-acquisition costs</a:t>
          </a:r>
          <a:endParaRPr lang="en-CA" sz="1000" kern="1200"/>
        </a:p>
      </dsp:txBody>
      <dsp:txXfrm>
        <a:off x="1032023" y="1155625"/>
        <a:ext cx="847035" cy="1388090"/>
      </dsp:txXfrm>
    </dsp:sp>
    <dsp:sp modelId="{E4A70F2B-5790-4E75-80A5-1C3D5179F42A}">
      <dsp:nvSpPr>
        <dsp:cNvPr id="0" name=""/>
        <dsp:cNvSpPr/>
      </dsp:nvSpPr>
      <dsp:spPr>
        <a:xfrm>
          <a:off x="1971816" y="1109802"/>
          <a:ext cx="938681" cy="147973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The probability of selling to an existing customer is a lot higher than to a new prospect</a:t>
          </a:r>
          <a:endParaRPr lang="en-CA" sz="1000" kern="1200"/>
        </a:p>
      </dsp:txBody>
      <dsp:txXfrm>
        <a:off x="2017639" y="1155625"/>
        <a:ext cx="847035" cy="1388090"/>
      </dsp:txXfrm>
    </dsp:sp>
    <dsp:sp modelId="{8FAEEB82-5F68-42CA-80C5-6E8566290B54}">
      <dsp:nvSpPr>
        <dsp:cNvPr id="0" name=""/>
        <dsp:cNvSpPr/>
      </dsp:nvSpPr>
      <dsp:spPr>
        <a:xfrm>
          <a:off x="2957431" y="1109802"/>
          <a:ext cx="938681" cy="147973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Knowing the customer churn rate is helpful for calculating customer lifetime value</a:t>
          </a:r>
          <a:endParaRPr lang="en-CA" sz="1000" kern="1200"/>
        </a:p>
      </dsp:txBody>
      <dsp:txXfrm>
        <a:off x="3003254" y="1155625"/>
        <a:ext cx="847035" cy="1388090"/>
      </dsp:txXfrm>
    </dsp:sp>
    <dsp:sp modelId="{FA74F5C8-43DB-42DB-9F8D-51C21225ED21}">
      <dsp:nvSpPr>
        <dsp:cNvPr id="0" name=""/>
        <dsp:cNvSpPr/>
      </dsp:nvSpPr>
      <dsp:spPr>
        <a:xfrm>
          <a:off x="3943046" y="1109802"/>
          <a:ext cx="938681" cy="147973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It is a measure of a company’s health and long-term prospects</a:t>
          </a:r>
          <a:endParaRPr lang="en-CA" sz="1000" kern="1200"/>
        </a:p>
      </dsp:txBody>
      <dsp:txXfrm>
        <a:off x="3988869" y="1155625"/>
        <a:ext cx="847035" cy="1388090"/>
      </dsp:txXfrm>
    </dsp:sp>
    <dsp:sp modelId="{A3CB051F-315C-4133-A1EE-88E813235FC2}">
      <dsp:nvSpPr>
        <dsp:cNvPr id="0" name=""/>
        <dsp:cNvSpPr/>
      </dsp:nvSpPr>
      <dsp:spPr>
        <a:xfrm>
          <a:off x="4928661" y="1109802"/>
          <a:ext cx="938681" cy="147973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Customer churn determines whether customer retention is improving</a:t>
          </a:r>
          <a:endParaRPr lang="en-CA" sz="1000" kern="1200"/>
        </a:p>
      </dsp:txBody>
      <dsp:txXfrm>
        <a:off x="4974484" y="1155625"/>
        <a:ext cx="847035" cy="1388090"/>
      </dsp:txXfrm>
    </dsp:sp>
    <dsp:sp modelId="{EDF85B3D-2FBE-4541-9D2C-A72EF5711E0C}">
      <dsp:nvSpPr>
        <dsp:cNvPr id="0" name=""/>
        <dsp:cNvSpPr/>
      </dsp:nvSpPr>
      <dsp:spPr>
        <a:xfrm>
          <a:off x="5914277" y="1109802"/>
          <a:ext cx="938681" cy="147973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It helps identify which customers and segments are the best fit for your product</a:t>
          </a:r>
          <a:endParaRPr lang="en-CA" sz="1000" kern="1200"/>
        </a:p>
      </dsp:txBody>
      <dsp:txXfrm>
        <a:off x="5960100" y="1155625"/>
        <a:ext cx="847035" cy="138809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A861CC-60F6-412A-B213-E54E52BDA0E2}">
      <dsp:nvSpPr>
        <dsp:cNvPr id="0" name=""/>
        <dsp:cNvSpPr/>
      </dsp:nvSpPr>
      <dsp:spPr>
        <a:xfrm>
          <a:off x="0" y="483"/>
          <a:ext cx="9379226" cy="43173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Inferential Analysis </a:t>
          </a:r>
          <a:r>
            <a:rPr lang="en-US" sz="1800" kern="1200" dirty="0"/>
            <a:t>:</a:t>
          </a:r>
          <a:endParaRPr lang="en-CA" sz="1800" kern="1200" dirty="0"/>
        </a:p>
      </dsp:txBody>
      <dsp:txXfrm>
        <a:off x="21075" y="21558"/>
        <a:ext cx="9337076" cy="389580"/>
      </dsp:txXfrm>
    </dsp:sp>
    <dsp:sp modelId="{D82EBF55-3760-48C3-A830-E60D18A6B52B}">
      <dsp:nvSpPr>
        <dsp:cNvPr id="0" name=""/>
        <dsp:cNvSpPr/>
      </dsp:nvSpPr>
      <dsp:spPr>
        <a:xfrm>
          <a:off x="0" y="432214"/>
          <a:ext cx="9379226" cy="4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79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Visually, it appears that all variables are key determinants of churn behavior except occupation or whether someone got new cellphone or not.</a:t>
          </a:r>
          <a:endParaRPr lang="en-CA" sz="1400" kern="1200" dirty="0"/>
        </a:p>
      </dsp:txBody>
      <dsp:txXfrm>
        <a:off x="0" y="432214"/>
        <a:ext cx="9379226" cy="43780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51D68-C7DF-4776-87E4-8C0265E6C01B}">
      <dsp:nvSpPr>
        <dsp:cNvPr id="0" name=""/>
        <dsp:cNvSpPr/>
      </dsp:nvSpPr>
      <dsp:spPr>
        <a:xfrm>
          <a:off x="0" y="118982"/>
          <a:ext cx="3892558" cy="887445"/>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Scatterplot matrix</a:t>
          </a:r>
          <a:endParaRPr lang="en-CA" sz="3700" kern="1200" dirty="0"/>
        </a:p>
      </dsp:txBody>
      <dsp:txXfrm>
        <a:off x="43321" y="162303"/>
        <a:ext cx="3805916" cy="800803"/>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DDED17-D3DE-4858-8D71-F9657E23A249}">
      <dsp:nvSpPr>
        <dsp:cNvPr id="0" name=""/>
        <dsp:cNvSpPr/>
      </dsp:nvSpPr>
      <dsp:spPr>
        <a:xfrm>
          <a:off x="19" y="398719"/>
          <a:ext cx="1818934" cy="116008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Plot of continuous data against other continuous variables</a:t>
          </a:r>
          <a:endParaRPr lang="en-CA" sz="1200" kern="1200" dirty="0"/>
        </a:p>
      </dsp:txBody>
      <dsp:txXfrm>
        <a:off x="19" y="398719"/>
        <a:ext cx="1818934" cy="1160087"/>
      </dsp:txXfrm>
    </dsp:sp>
    <dsp:sp modelId="{CD728778-2171-4DF2-AE6F-764BEDAEFE64}">
      <dsp:nvSpPr>
        <dsp:cNvPr id="0" name=""/>
        <dsp:cNvSpPr/>
      </dsp:nvSpPr>
      <dsp:spPr>
        <a:xfrm>
          <a:off x="19" y="1282867"/>
          <a:ext cx="1818934" cy="5270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6BB02C-C5C5-4D60-9DFD-9F656FCADE2E}">
      <dsp:nvSpPr>
        <dsp:cNvPr id="0" name=""/>
        <dsp:cNvSpPr/>
      </dsp:nvSpPr>
      <dsp:spPr>
        <a:xfrm>
          <a:off x="2073604" y="454743"/>
          <a:ext cx="1818934" cy="93599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t>Assess for multicollinearity between independent variables</a:t>
          </a:r>
          <a:endParaRPr lang="en-CA" sz="1200" kern="1200" dirty="0"/>
        </a:p>
      </dsp:txBody>
      <dsp:txXfrm>
        <a:off x="2073604" y="454743"/>
        <a:ext cx="1818934" cy="935994"/>
      </dsp:txXfrm>
    </dsp:sp>
    <dsp:sp modelId="{2E0E1D34-6A3C-41F1-B934-BD28882DF721}">
      <dsp:nvSpPr>
        <dsp:cNvPr id="0" name=""/>
        <dsp:cNvSpPr/>
      </dsp:nvSpPr>
      <dsp:spPr>
        <a:xfrm>
          <a:off x="2073604" y="1226843"/>
          <a:ext cx="1818934" cy="52704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DBC11F-3B68-4704-96B5-998A8DF9DDE2}">
      <dsp:nvSpPr>
        <dsp:cNvPr id="0" name=""/>
        <dsp:cNvSpPr/>
      </dsp:nvSpPr>
      <dsp:spPr>
        <a:xfrm>
          <a:off x="0" y="994"/>
          <a:ext cx="10515600" cy="983384"/>
        </a:xfrm>
        <a:prstGeom prst="roundRect">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b="1" kern="1200" dirty="0"/>
            <a:t>Outlier Analysis</a:t>
          </a:r>
          <a:endParaRPr lang="en-CA" sz="4100" kern="1200" dirty="0"/>
        </a:p>
      </dsp:txBody>
      <dsp:txXfrm>
        <a:off x="48005" y="48999"/>
        <a:ext cx="10419590" cy="887374"/>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908E15-A159-4E53-A135-87200A18EFD3}">
      <dsp:nvSpPr>
        <dsp:cNvPr id="0" name=""/>
        <dsp:cNvSpPr/>
      </dsp:nvSpPr>
      <dsp:spPr>
        <a:xfrm>
          <a:off x="0" y="3520"/>
          <a:ext cx="10515600" cy="767520"/>
        </a:xfrm>
        <a:prstGeom prst="round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CA" sz="3200" kern="1200" dirty="0"/>
            <a:t>SUMMARY FINDING</a:t>
          </a:r>
        </a:p>
      </dsp:txBody>
      <dsp:txXfrm>
        <a:off x="37467" y="40987"/>
        <a:ext cx="10440666" cy="692586"/>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DD6C32-6CE5-4C7B-BDF5-1C000D0AA183}">
      <dsp:nvSpPr>
        <dsp:cNvPr id="0" name=""/>
        <dsp:cNvSpPr/>
      </dsp:nvSpPr>
      <dsp:spPr>
        <a:xfrm rot="10800000">
          <a:off x="1923479" y="3170"/>
          <a:ext cx="7056765" cy="58409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570" tIns="60960" rIns="113792" bIns="60960" numCol="1" spcCol="1270" anchor="ctr" anchorCtr="0">
          <a:noAutofit/>
        </a:bodyPr>
        <a:lstStyle/>
        <a:p>
          <a:pPr marL="0" lvl="0" indent="0" algn="ctr" defTabSz="711200">
            <a:lnSpc>
              <a:spcPct val="90000"/>
            </a:lnSpc>
            <a:spcBef>
              <a:spcPct val="0"/>
            </a:spcBef>
            <a:spcAft>
              <a:spcPct val="35000"/>
            </a:spcAft>
            <a:buNone/>
          </a:pPr>
          <a:r>
            <a:rPr lang="en-CA" sz="1600" kern="1200" dirty="0"/>
            <a:t>High customer disconnections at 28.82% against industry standard of 2.5% per 5million customers</a:t>
          </a:r>
        </a:p>
      </dsp:txBody>
      <dsp:txXfrm rot="10800000">
        <a:off x="2069503" y="3170"/>
        <a:ext cx="6910741" cy="584095"/>
      </dsp:txXfrm>
    </dsp:sp>
    <dsp:sp modelId="{5F7ED24F-58E0-42B0-AAAA-395169A7A567}">
      <dsp:nvSpPr>
        <dsp:cNvPr id="0" name=""/>
        <dsp:cNvSpPr/>
      </dsp:nvSpPr>
      <dsp:spPr>
        <a:xfrm>
          <a:off x="1631432" y="3170"/>
          <a:ext cx="584095" cy="58409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4E5871-AC0F-4036-A178-A75D88F666C4}">
      <dsp:nvSpPr>
        <dsp:cNvPr id="0" name=""/>
        <dsp:cNvSpPr/>
      </dsp:nvSpPr>
      <dsp:spPr>
        <a:xfrm rot="10800000">
          <a:off x="1923479" y="761622"/>
          <a:ext cx="7056765" cy="58409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570" tIns="60960" rIns="113792" bIns="60960" numCol="1" spcCol="1270" anchor="ctr" anchorCtr="0">
          <a:noAutofit/>
        </a:bodyPr>
        <a:lstStyle/>
        <a:p>
          <a:pPr marL="0" lvl="0" indent="0" algn="ctr" defTabSz="711200">
            <a:lnSpc>
              <a:spcPct val="90000"/>
            </a:lnSpc>
            <a:spcBef>
              <a:spcPct val="0"/>
            </a:spcBef>
            <a:spcAft>
              <a:spcPct val="35000"/>
            </a:spcAft>
            <a:buNone/>
          </a:pPr>
          <a:r>
            <a:rPr lang="en-CA" sz="1600" kern="1200" dirty="0"/>
            <a:t>Bulk of customers leaving around 20months,customer retention less than 2yrs, sign of customer frustration.</a:t>
          </a:r>
        </a:p>
      </dsp:txBody>
      <dsp:txXfrm rot="10800000">
        <a:off x="2069503" y="761622"/>
        <a:ext cx="6910741" cy="584095"/>
      </dsp:txXfrm>
    </dsp:sp>
    <dsp:sp modelId="{67BBA2B6-E750-4360-B899-0D5B0BDB09D0}">
      <dsp:nvSpPr>
        <dsp:cNvPr id="0" name=""/>
        <dsp:cNvSpPr/>
      </dsp:nvSpPr>
      <dsp:spPr>
        <a:xfrm>
          <a:off x="1631432" y="761622"/>
          <a:ext cx="584095" cy="584095"/>
        </a:xfrm>
        <a:prstGeom prst="ellipse">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9FD3A6-9977-4487-AD86-D4F3655E5953}">
      <dsp:nvSpPr>
        <dsp:cNvPr id="0" name=""/>
        <dsp:cNvSpPr/>
      </dsp:nvSpPr>
      <dsp:spPr>
        <a:xfrm rot="10800000">
          <a:off x="1923479" y="1520075"/>
          <a:ext cx="7056765" cy="58409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570" tIns="60960" rIns="113792" bIns="60960" numCol="1" spcCol="1270" anchor="ctr" anchorCtr="0">
          <a:noAutofit/>
        </a:bodyPr>
        <a:lstStyle/>
        <a:p>
          <a:pPr marL="0" lvl="0" indent="0" algn="ctr" defTabSz="711200">
            <a:lnSpc>
              <a:spcPct val="90000"/>
            </a:lnSpc>
            <a:spcBef>
              <a:spcPct val="0"/>
            </a:spcBef>
            <a:spcAft>
              <a:spcPct val="35000"/>
            </a:spcAft>
            <a:buNone/>
          </a:pPr>
          <a:r>
            <a:rPr lang="en-CA" sz="1600" kern="1200" dirty="0"/>
            <a:t>Most contributing income bandwidth/segments are those paying between $25-$49(48.76%) and $50-$74(28.71%)</a:t>
          </a:r>
        </a:p>
      </dsp:txBody>
      <dsp:txXfrm rot="10800000">
        <a:off x="2069503" y="1520075"/>
        <a:ext cx="6910741" cy="584095"/>
      </dsp:txXfrm>
    </dsp:sp>
    <dsp:sp modelId="{9E324947-030A-4556-A3CA-3CEFC61AB805}">
      <dsp:nvSpPr>
        <dsp:cNvPr id="0" name=""/>
        <dsp:cNvSpPr/>
      </dsp:nvSpPr>
      <dsp:spPr>
        <a:xfrm>
          <a:off x="1631432" y="1520075"/>
          <a:ext cx="584095" cy="584095"/>
        </a:xfrm>
        <a:prstGeom prst="ellipse">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79C91E-8912-4CC7-9059-6B919E0881BC}">
      <dsp:nvSpPr>
        <dsp:cNvPr id="0" name=""/>
        <dsp:cNvSpPr/>
      </dsp:nvSpPr>
      <dsp:spPr>
        <a:xfrm rot="10800000">
          <a:off x="1923479" y="2278528"/>
          <a:ext cx="7056765" cy="58409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570" tIns="60960" rIns="113792" bIns="60960" numCol="1" spcCol="1270" anchor="ctr" anchorCtr="0">
          <a:noAutofit/>
        </a:bodyPr>
        <a:lstStyle/>
        <a:p>
          <a:pPr marL="0" lvl="0" indent="0" algn="ctr" defTabSz="711200">
            <a:lnSpc>
              <a:spcPct val="90000"/>
            </a:lnSpc>
            <a:spcBef>
              <a:spcPct val="0"/>
            </a:spcBef>
            <a:spcAft>
              <a:spcPct val="35000"/>
            </a:spcAft>
            <a:buNone/>
          </a:pPr>
          <a:r>
            <a:rPr lang="en-CA" sz="1600" kern="1200" dirty="0"/>
            <a:t>Disconnections highly correlated to equipment's days</a:t>
          </a:r>
        </a:p>
      </dsp:txBody>
      <dsp:txXfrm rot="10800000">
        <a:off x="2069503" y="2278528"/>
        <a:ext cx="6910741" cy="584095"/>
      </dsp:txXfrm>
    </dsp:sp>
    <dsp:sp modelId="{06D20C24-B025-4A30-B8AB-9FA15683F141}">
      <dsp:nvSpPr>
        <dsp:cNvPr id="0" name=""/>
        <dsp:cNvSpPr/>
      </dsp:nvSpPr>
      <dsp:spPr>
        <a:xfrm>
          <a:off x="1631432" y="2278528"/>
          <a:ext cx="584095" cy="584095"/>
        </a:xfrm>
        <a:prstGeom prst="ellipse">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E2A763-0F4F-4988-8B25-EF272E2FAA8A}">
      <dsp:nvSpPr>
        <dsp:cNvPr id="0" name=""/>
        <dsp:cNvSpPr/>
      </dsp:nvSpPr>
      <dsp:spPr>
        <a:xfrm rot="10800000">
          <a:off x="1923479" y="3036980"/>
          <a:ext cx="7056765" cy="58409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570" tIns="60960" rIns="113792" bIns="60960" numCol="1" spcCol="1270" anchor="ctr" anchorCtr="0">
          <a:noAutofit/>
        </a:bodyPr>
        <a:lstStyle/>
        <a:p>
          <a:pPr marL="0" lvl="0" indent="0" algn="ctr" defTabSz="711200">
            <a:lnSpc>
              <a:spcPct val="90000"/>
            </a:lnSpc>
            <a:spcBef>
              <a:spcPct val="0"/>
            </a:spcBef>
            <a:spcAft>
              <a:spcPct val="35000"/>
            </a:spcAft>
            <a:buNone/>
          </a:pPr>
          <a:r>
            <a:rPr lang="en-CA" sz="1600" kern="1200" dirty="0"/>
            <a:t>More churners from married customers (10.43%),professionals (4.83%)</a:t>
          </a:r>
        </a:p>
      </dsp:txBody>
      <dsp:txXfrm rot="10800000">
        <a:off x="2069503" y="3036980"/>
        <a:ext cx="6910741" cy="584095"/>
      </dsp:txXfrm>
    </dsp:sp>
    <dsp:sp modelId="{381195AC-FBA5-4AE4-A098-1B9D8E5086C2}">
      <dsp:nvSpPr>
        <dsp:cNvPr id="0" name=""/>
        <dsp:cNvSpPr/>
      </dsp:nvSpPr>
      <dsp:spPr>
        <a:xfrm>
          <a:off x="1631432" y="3036980"/>
          <a:ext cx="584095" cy="584095"/>
        </a:xfrm>
        <a:prstGeom prst="ellipse">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94E598-817A-4014-B82A-6E3A2ED3D3EC}">
      <dsp:nvSpPr>
        <dsp:cNvPr id="0" name=""/>
        <dsp:cNvSpPr/>
      </dsp:nvSpPr>
      <dsp:spPr>
        <a:xfrm rot="10800000">
          <a:off x="1923479" y="3795433"/>
          <a:ext cx="7056765" cy="58409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570" tIns="60960" rIns="113792" bIns="60960" numCol="1" spcCol="1270" anchor="ctr" anchorCtr="0">
          <a:noAutofit/>
        </a:bodyPr>
        <a:lstStyle/>
        <a:p>
          <a:pPr marL="0" lvl="0" indent="0" algn="ctr" defTabSz="711200">
            <a:lnSpc>
              <a:spcPct val="90000"/>
            </a:lnSpc>
            <a:spcBef>
              <a:spcPct val="0"/>
            </a:spcBef>
            <a:spcAft>
              <a:spcPct val="35000"/>
            </a:spcAft>
            <a:buNone/>
          </a:pPr>
          <a:r>
            <a:rPr lang="en-CA" sz="1600" kern="1200" dirty="0"/>
            <a:t>Company losing more of customers with good credit ~16%</a:t>
          </a:r>
        </a:p>
      </dsp:txBody>
      <dsp:txXfrm rot="10800000">
        <a:off x="2069503" y="3795433"/>
        <a:ext cx="6910741" cy="584095"/>
      </dsp:txXfrm>
    </dsp:sp>
    <dsp:sp modelId="{66FF1FA9-79CD-4496-AC42-A3EC4C2D2B35}">
      <dsp:nvSpPr>
        <dsp:cNvPr id="0" name=""/>
        <dsp:cNvSpPr/>
      </dsp:nvSpPr>
      <dsp:spPr>
        <a:xfrm>
          <a:off x="1631432" y="3795433"/>
          <a:ext cx="584095" cy="584095"/>
        </a:xfrm>
        <a:prstGeom prst="ellipse">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5235B8-981B-4BAB-857F-EF2482A4F693}">
      <dsp:nvSpPr>
        <dsp:cNvPr id="0" name=""/>
        <dsp:cNvSpPr/>
      </dsp:nvSpPr>
      <dsp:spPr>
        <a:xfrm rot="10800000">
          <a:off x="1923479" y="4553885"/>
          <a:ext cx="7056765" cy="58409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570" tIns="60960" rIns="113792" bIns="60960" numCol="1" spcCol="1270" anchor="ctr" anchorCtr="0">
          <a:noAutofit/>
        </a:bodyPr>
        <a:lstStyle/>
        <a:p>
          <a:pPr marL="0" lvl="0" indent="0" algn="ctr" defTabSz="711200">
            <a:lnSpc>
              <a:spcPct val="90000"/>
            </a:lnSpc>
            <a:spcBef>
              <a:spcPct val="0"/>
            </a:spcBef>
            <a:spcAft>
              <a:spcPct val="35000"/>
            </a:spcAft>
            <a:buNone/>
          </a:pPr>
          <a:r>
            <a:rPr lang="en-CA" sz="1600" kern="1200" dirty="0"/>
            <a:t>More revenue contributions from suburban areas and towns compared to rural communities</a:t>
          </a:r>
        </a:p>
      </dsp:txBody>
      <dsp:txXfrm rot="10800000">
        <a:off x="2069503" y="4553885"/>
        <a:ext cx="6910741" cy="584095"/>
      </dsp:txXfrm>
    </dsp:sp>
    <dsp:sp modelId="{5B324CF1-82E6-490B-B016-6DEC67544324}">
      <dsp:nvSpPr>
        <dsp:cNvPr id="0" name=""/>
        <dsp:cNvSpPr/>
      </dsp:nvSpPr>
      <dsp:spPr>
        <a:xfrm>
          <a:off x="1631432" y="4553885"/>
          <a:ext cx="584095" cy="584095"/>
        </a:xfrm>
        <a:prstGeom prst="ellipse">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77246C-9F14-4079-95F4-A2143E550E14}">
      <dsp:nvSpPr>
        <dsp:cNvPr id="0" name=""/>
        <dsp:cNvSpPr/>
      </dsp:nvSpPr>
      <dsp:spPr>
        <a:xfrm>
          <a:off x="0" y="1835"/>
          <a:ext cx="4726745" cy="671580"/>
        </a:xfrm>
        <a:prstGeom prst="roundRect">
          <a:avLst/>
        </a:prstGeom>
        <a:solidFill>
          <a:schemeClr val="tx2">
            <a:lumMod val="7500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CA" sz="2800" kern="1200" dirty="0"/>
            <a:t>RECOMMENDATIONS</a:t>
          </a:r>
        </a:p>
      </dsp:txBody>
      <dsp:txXfrm>
        <a:off x="32784" y="34619"/>
        <a:ext cx="4661177" cy="606012"/>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AA7CD-D4FA-4EF6-ADD5-9F8E02F01FFA}">
      <dsp:nvSpPr>
        <dsp:cNvPr id="0" name=""/>
        <dsp:cNvSpPr/>
      </dsp:nvSpPr>
      <dsp:spPr>
        <a:xfrm rot="10800000">
          <a:off x="2049797" y="2128"/>
          <a:ext cx="7362397" cy="78143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591" tIns="45720" rIns="85344" bIns="45720" numCol="1" spcCol="1270" anchor="ctr" anchorCtr="0">
          <a:noAutofit/>
        </a:bodyPr>
        <a:lstStyle/>
        <a:p>
          <a:pPr marL="0" lvl="0" indent="0" algn="ctr" defTabSz="533400">
            <a:lnSpc>
              <a:spcPct val="90000"/>
            </a:lnSpc>
            <a:spcBef>
              <a:spcPct val="0"/>
            </a:spcBef>
            <a:spcAft>
              <a:spcPct val="35000"/>
            </a:spcAft>
            <a:buNone/>
          </a:pPr>
          <a:r>
            <a:rPr lang="en-CA" sz="1200" kern="1200" dirty="0"/>
            <a:t>Company to focus on retention policy by conducting various market campaign strategies like running monthly or quarterly  promotions, pricing strategies, expand product offering and or   improve service delivery.</a:t>
          </a:r>
        </a:p>
      </dsp:txBody>
      <dsp:txXfrm rot="10800000">
        <a:off x="2245156" y="2128"/>
        <a:ext cx="7167038" cy="781435"/>
      </dsp:txXfrm>
    </dsp:sp>
    <dsp:sp modelId="{43DFBB38-B8E3-4BF5-AD2D-8D9021E501B5}">
      <dsp:nvSpPr>
        <dsp:cNvPr id="0" name=""/>
        <dsp:cNvSpPr/>
      </dsp:nvSpPr>
      <dsp:spPr>
        <a:xfrm>
          <a:off x="1659079" y="2128"/>
          <a:ext cx="781435" cy="78143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C48759-1D94-4739-ADD7-1C1A39A240F9}">
      <dsp:nvSpPr>
        <dsp:cNvPr id="0" name=""/>
        <dsp:cNvSpPr/>
      </dsp:nvSpPr>
      <dsp:spPr>
        <a:xfrm rot="10800000">
          <a:off x="2049797" y="1016828"/>
          <a:ext cx="7362397" cy="78143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591" tIns="45720" rIns="85344" bIns="45720" numCol="1" spcCol="1270" anchor="ctr" anchorCtr="0">
          <a:noAutofit/>
        </a:bodyPr>
        <a:lstStyle/>
        <a:p>
          <a:pPr marL="0" lvl="0" indent="0" algn="ctr" defTabSz="533400">
            <a:lnSpc>
              <a:spcPct val="90000"/>
            </a:lnSpc>
            <a:spcBef>
              <a:spcPct val="0"/>
            </a:spcBef>
            <a:spcAft>
              <a:spcPct val="35000"/>
            </a:spcAft>
            <a:buNone/>
          </a:pPr>
          <a:r>
            <a:rPr lang="en-CA" sz="1200" kern="1200" dirty="0"/>
            <a:t>To better service the market, the company must identify needs by segments and link product offer to  specific segments, (say age groups, geographical locations, marital status or occupation)</a:t>
          </a:r>
        </a:p>
      </dsp:txBody>
      <dsp:txXfrm rot="10800000">
        <a:off x="2245156" y="1016828"/>
        <a:ext cx="7167038" cy="781435"/>
      </dsp:txXfrm>
    </dsp:sp>
    <dsp:sp modelId="{F6B4C2FA-8D9F-4C4E-A2C9-5545A1CF0056}">
      <dsp:nvSpPr>
        <dsp:cNvPr id="0" name=""/>
        <dsp:cNvSpPr/>
      </dsp:nvSpPr>
      <dsp:spPr>
        <a:xfrm>
          <a:off x="1659079" y="1016828"/>
          <a:ext cx="781435" cy="781435"/>
        </a:xfrm>
        <a:prstGeom prst="ellipse">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42431A-10EE-45F2-B1E4-87FE954FD812}">
      <dsp:nvSpPr>
        <dsp:cNvPr id="0" name=""/>
        <dsp:cNvSpPr/>
      </dsp:nvSpPr>
      <dsp:spPr>
        <a:xfrm rot="10800000">
          <a:off x="2049797" y="2031529"/>
          <a:ext cx="7362397" cy="78143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591" tIns="45720" rIns="85344" bIns="45720" numCol="1" spcCol="1270" anchor="ctr" anchorCtr="0">
          <a:noAutofit/>
        </a:bodyPr>
        <a:lstStyle/>
        <a:p>
          <a:pPr marL="0" lvl="0" indent="0" algn="ctr" defTabSz="533400">
            <a:lnSpc>
              <a:spcPct val="90000"/>
            </a:lnSpc>
            <a:spcBef>
              <a:spcPct val="0"/>
            </a:spcBef>
            <a:spcAft>
              <a:spcPct val="35000"/>
            </a:spcAft>
            <a:buNone/>
          </a:pPr>
          <a:r>
            <a:rPr lang="en-CA" sz="1200" kern="1200" dirty="0"/>
            <a:t>Optimise customer loyalty drivers, company must create loyalty groups and document loyalty indicators, say for stable married people, professionals etc.</a:t>
          </a:r>
        </a:p>
      </dsp:txBody>
      <dsp:txXfrm rot="10800000">
        <a:off x="2245156" y="2031529"/>
        <a:ext cx="7167038" cy="781435"/>
      </dsp:txXfrm>
    </dsp:sp>
    <dsp:sp modelId="{BF93F2BF-3815-4963-B556-76D0E6ACEC8A}">
      <dsp:nvSpPr>
        <dsp:cNvPr id="0" name=""/>
        <dsp:cNvSpPr/>
      </dsp:nvSpPr>
      <dsp:spPr>
        <a:xfrm>
          <a:off x="1659079" y="2031529"/>
          <a:ext cx="781435" cy="781435"/>
        </a:xfrm>
        <a:prstGeom prst="ellipse">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6C1E58-D567-4650-9BC4-0B170BD5326A}">
      <dsp:nvSpPr>
        <dsp:cNvPr id="0" name=""/>
        <dsp:cNvSpPr/>
      </dsp:nvSpPr>
      <dsp:spPr>
        <a:xfrm rot="10800000">
          <a:off x="2049797" y="3046229"/>
          <a:ext cx="7362397" cy="78143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591" tIns="45720" rIns="85344" bIns="45720" numCol="1" spcCol="1270" anchor="ctr" anchorCtr="0">
          <a:noAutofit/>
        </a:bodyPr>
        <a:lstStyle/>
        <a:p>
          <a:pPr marL="0" lvl="0" indent="0" algn="ctr" defTabSz="533400">
            <a:lnSpc>
              <a:spcPct val="90000"/>
            </a:lnSpc>
            <a:spcBef>
              <a:spcPct val="0"/>
            </a:spcBef>
            <a:spcAft>
              <a:spcPct val="35000"/>
            </a:spcAft>
            <a:buNone/>
          </a:pPr>
          <a:r>
            <a:rPr lang="en-CA" sz="1200" kern="1200" dirty="0"/>
            <a:t>Company must create powerful customer focused value proposition:</a:t>
          </a:r>
        </a:p>
        <a:p>
          <a:pPr marL="0" lvl="0" indent="0" algn="ctr" defTabSz="533400">
            <a:lnSpc>
              <a:spcPct val="90000"/>
            </a:lnSpc>
            <a:spcBef>
              <a:spcPct val="0"/>
            </a:spcBef>
            <a:spcAft>
              <a:spcPct val="35000"/>
            </a:spcAft>
            <a:buNone/>
          </a:pPr>
          <a:r>
            <a:rPr lang="en-CA" sz="1200" kern="1200" dirty="0"/>
            <a:t>Relevance (solve problems), Quantifiable value (unique benefits) &amp; differentiations.</a:t>
          </a:r>
        </a:p>
      </dsp:txBody>
      <dsp:txXfrm rot="10800000">
        <a:off x="2245156" y="3046229"/>
        <a:ext cx="7167038" cy="781435"/>
      </dsp:txXfrm>
    </dsp:sp>
    <dsp:sp modelId="{0B4F1FDF-606A-4D36-B8B3-F1778BE4F6C3}">
      <dsp:nvSpPr>
        <dsp:cNvPr id="0" name=""/>
        <dsp:cNvSpPr/>
      </dsp:nvSpPr>
      <dsp:spPr>
        <a:xfrm>
          <a:off x="1659079" y="3046229"/>
          <a:ext cx="781435" cy="781435"/>
        </a:xfrm>
        <a:prstGeom prst="ellipse">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296D98-ABEF-439B-AF8D-8419E1223108}">
      <dsp:nvSpPr>
        <dsp:cNvPr id="0" name=""/>
        <dsp:cNvSpPr/>
      </dsp:nvSpPr>
      <dsp:spPr>
        <a:xfrm rot="10800000">
          <a:off x="2049797" y="4060929"/>
          <a:ext cx="7362397" cy="78143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591" tIns="45720" rIns="85344" bIns="45720" numCol="1" spcCol="1270" anchor="ctr" anchorCtr="0">
          <a:noAutofit/>
        </a:bodyPr>
        <a:lstStyle/>
        <a:p>
          <a:pPr marL="0" lvl="0" indent="0" algn="ctr" defTabSz="533400">
            <a:lnSpc>
              <a:spcPct val="90000"/>
            </a:lnSpc>
            <a:spcBef>
              <a:spcPct val="0"/>
            </a:spcBef>
            <a:spcAft>
              <a:spcPct val="35000"/>
            </a:spcAft>
            <a:buNone/>
          </a:pPr>
          <a:r>
            <a:rPr lang="en-CA" sz="1200" kern="1200" dirty="0"/>
            <a:t>Company must devise ways for managing total customer experience by conducting service quality surveys and customer support periodically.</a:t>
          </a:r>
        </a:p>
      </dsp:txBody>
      <dsp:txXfrm rot="10800000">
        <a:off x="2245156" y="4060929"/>
        <a:ext cx="7167038" cy="781435"/>
      </dsp:txXfrm>
    </dsp:sp>
    <dsp:sp modelId="{92DF5003-B9B9-4B52-9B12-C98C8E731117}">
      <dsp:nvSpPr>
        <dsp:cNvPr id="0" name=""/>
        <dsp:cNvSpPr/>
      </dsp:nvSpPr>
      <dsp:spPr>
        <a:xfrm>
          <a:off x="1659079" y="4060929"/>
          <a:ext cx="781435" cy="781435"/>
        </a:xfrm>
        <a:prstGeom prst="ellipse">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60DAC2-78EF-4D7A-86CF-69F66742225A}">
      <dsp:nvSpPr>
        <dsp:cNvPr id="0" name=""/>
        <dsp:cNvSpPr/>
      </dsp:nvSpPr>
      <dsp:spPr>
        <a:xfrm rot="10800000">
          <a:off x="2049797" y="5075629"/>
          <a:ext cx="7362397" cy="78143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4591" tIns="45720" rIns="85344" bIns="45720" numCol="1" spcCol="1270" anchor="t" anchorCtr="0">
          <a:noAutofit/>
        </a:bodyPr>
        <a:lstStyle/>
        <a:p>
          <a:pPr marL="0" lvl="0" indent="0" algn="l" defTabSz="533400">
            <a:lnSpc>
              <a:spcPct val="90000"/>
            </a:lnSpc>
            <a:spcBef>
              <a:spcPct val="0"/>
            </a:spcBef>
            <a:spcAft>
              <a:spcPct val="35000"/>
            </a:spcAft>
            <a:buNone/>
          </a:pPr>
          <a:endParaRPr lang="en-CA" sz="1200" kern="1200"/>
        </a:p>
        <a:p>
          <a:pPr marL="114300" lvl="1" indent="-114300" algn="l" defTabSz="533400">
            <a:lnSpc>
              <a:spcPct val="90000"/>
            </a:lnSpc>
            <a:spcBef>
              <a:spcPct val="0"/>
            </a:spcBef>
            <a:spcAft>
              <a:spcPct val="15000"/>
            </a:spcAft>
            <a:buChar char="•"/>
          </a:pPr>
          <a:r>
            <a:rPr lang="en-CA" sz="1200" kern="1200" dirty="0"/>
            <a:t>Continue to focus more on customers with good credit as this will increase sales as revealed by the analysis and thrive to retain them.</a:t>
          </a:r>
        </a:p>
      </dsp:txBody>
      <dsp:txXfrm rot="10800000">
        <a:off x="2245156" y="5075629"/>
        <a:ext cx="7167038" cy="781435"/>
      </dsp:txXfrm>
    </dsp:sp>
    <dsp:sp modelId="{0168E009-02BC-41FB-9F2B-DE955B9D05B9}">
      <dsp:nvSpPr>
        <dsp:cNvPr id="0" name=""/>
        <dsp:cNvSpPr/>
      </dsp:nvSpPr>
      <dsp:spPr>
        <a:xfrm>
          <a:off x="1659079" y="5075629"/>
          <a:ext cx="781435" cy="781435"/>
        </a:xfrm>
        <a:prstGeom prst="ellipse">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B1D615-9F1D-4C17-8BDF-8B4C5BDBA9DD}">
      <dsp:nvSpPr>
        <dsp:cNvPr id="0" name=""/>
        <dsp:cNvSpPr/>
      </dsp:nvSpPr>
      <dsp:spPr>
        <a:xfrm>
          <a:off x="0" y="994"/>
          <a:ext cx="10515600" cy="983384"/>
        </a:xfrm>
        <a:prstGeom prst="roundRect">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CA" sz="4100" kern="1200"/>
            <a:t>APPENDIX</a:t>
          </a:r>
        </a:p>
      </dsp:txBody>
      <dsp:txXfrm>
        <a:off x="48005" y="48999"/>
        <a:ext cx="10419590" cy="8873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B72FF-B65F-410A-8BD8-92F764026350}">
      <dsp:nvSpPr>
        <dsp:cNvPr id="0" name=""/>
        <dsp:cNvSpPr/>
      </dsp:nvSpPr>
      <dsp:spPr>
        <a:xfrm>
          <a:off x="0" y="3193"/>
          <a:ext cx="10515600" cy="1319175"/>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CA" sz="5500" kern="1200"/>
            <a:t>STUDY METHODOLOGY</a:t>
          </a:r>
        </a:p>
      </dsp:txBody>
      <dsp:txXfrm>
        <a:off x="64397" y="67590"/>
        <a:ext cx="10386806" cy="11903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03AC92-A21C-498A-9EF1-00433FB56215}">
      <dsp:nvSpPr>
        <dsp:cNvPr id="0" name=""/>
        <dsp:cNvSpPr/>
      </dsp:nvSpPr>
      <dsp:spPr>
        <a:xfrm>
          <a:off x="0" y="12822"/>
          <a:ext cx="10515600" cy="1312740"/>
        </a:xfrm>
        <a:prstGeom prst="roundRect">
          <a:avLst/>
        </a:prstGeom>
        <a:solidFill>
          <a:schemeClr val="bg2">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CA" sz="3300" kern="1200" dirty="0"/>
            <a:t>STUDY FRAMEWORK</a:t>
          </a:r>
          <a:br>
            <a:rPr lang="en-CA" sz="3300" kern="1200" dirty="0"/>
          </a:br>
          <a:endParaRPr lang="en-CA" sz="3300" kern="1200" dirty="0"/>
        </a:p>
      </dsp:txBody>
      <dsp:txXfrm>
        <a:off x="64083" y="76905"/>
        <a:ext cx="10387434" cy="11845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FBC911-3732-4BA0-BC84-B431A0FAEE40}">
      <dsp:nvSpPr>
        <dsp:cNvPr id="0" name=""/>
        <dsp:cNvSpPr/>
      </dsp:nvSpPr>
      <dsp:spPr>
        <a:xfrm>
          <a:off x="0" y="9957"/>
          <a:ext cx="8531088" cy="1079325"/>
        </a:xfrm>
        <a:prstGeom prst="roundRect">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CA" sz="4500" kern="1200" dirty="0"/>
            <a:t>FREQUENCY OF CHURN</a:t>
          </a:r>
        </a:p>
      </dsp:txBody>
      <dsp:txXfrm>
        <a:off x="52688" y="62645"/>
        <a:ext cx="8425712" cy="97394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F5ACA9-AE4D-427E-A57E-F3BEC95DA9B6}">
      <dsp:nvSpPr>
        <dsp:cNvPr id="0" name=""/>
        <dsp:cNvSpPr/>
      </dsp:nvSpPr>
      <dsp:spPr>
        <a:xfrm>
          <a:off x="1151766" y="40"/>
          <a:ext cx="1295737" cy="1629007"/>
        </a:xfrm>
        <a:prstGeom prst="roundRect">
          <a:avLst/>
        </a:prstGeom>
        <a:solidFill>
          <a:schemeClr val="accent3"/>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CA" sz="1300" kern="1200" dirty="0"/>
            <a:t>36336 (71.18%) active subscription</a:t>
          </a:r>
        </a:p>
      </dsp:txBody>
      <dsp:txXfrm>
        <a:off x="1215019" y="63293"/>
        <a:ext cx="1169231" cy="1502501"/>
      </dsp:txXfrm>
    </dsp:sp>
    <dsp:sp modelId="{7471554E-B659-43C2-8922-65BE648EB33E}">
      <dsp:nvSpPr>
        <dsp:cNvPr id="0" name=""/>
        <dsp:cNvSpPr/>
      </dsp:nvSpPr>
      <dsp:spPr>
        <a:xfrm>
          <a:off x="1151766" y="1710498"/>
          <a:ext cx="1295737" cy="1629007"/>
        </a:xfrm>
        <a:prstGeom prst="roundRect">
          <a:avLst/>
        </a:prstGeom>
        <a:solidFill>
          <a:schemeClr val="accent3"/>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ctr" defTabSz="577850">
            <a:lnSpc>
              <a:spcPct val="90000"/>
            </a:lnSpc>
            <a:spcBef>
              <a:spcPct val="0"/>
            </a:spcBef>
            <a:spcAft>
              <a:spcPct val="35000"/>
            </a:spcAft>
            <a:buNone/>
          </a:pPr>
          <a:r>
            <a:rPr lang="en-CA" sz="1300" kern="1200" dirty="0"/>
            <a:t>14711(28.82%) deactivated accounts</a:t>
          </a:r>
        </a:p>
      </dsp:txBody>
      <dsp:txXfrm>
        <a:off x="1215019" y="1773751"/>
        <a:ext cx="1169231" cy="150250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E2A8CB-3AB1-49D3-AD40-0032F2F50A89}">
      <dsp:nvSpPr>
        <dsp:cNvPr id="0" name=""/>
        <dsp:cNvSpPr/>
      </dsp:nvSpPr>
      <dsp:spPr>
        <a:xfrm>
          <a:off x="846698" y="0"/>
          <a:ext cx="9595920" cy="54048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BE6706-C280-48FA-8A9C-63A419E76C22}">
      <dsp:nvSpPr>
        <dsp:cNvPr id="0" name=""/>
        <dsp:cNvSpPr/>
      </dsp:nvSpPr>
      <dsp:spPr>
        <a:xfrm>
          <a:off x="677055" y="162146"/>
          <a:ext cx="4829931" cy="2161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CA" sz="900" kern="1200" dirty="0"/>
            <a:t>Average customer life time is 18months for both active and deactivated.</a:t>
          </a:r>
        </a:p>
      </dsp:txBody>
      <dsp:txXfrm>
        <a:off x="687609" y="172700"/>
        <a:ext cx="4808823" cy="195087"/>
      </dsp:txXfrm>
    </dsp:sp>
    <dsp:sp modelId="{E7510C7A-FA10-4A41-9040-8ED455DD6314}">
      <dsp:nvSpPr>
        <dsp:cNvPr id="0" name=""/>
        <dsp:cNvSpPr/>
      </dsp:nvSpPr>
      <dsp:spPr>
        <a:xfrm>
          <a:off x="5782330" y="162146"/>
          <a:ext cx="4829931" cy="2161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CA" sz="900" kern="1200" dirty="0"/>
            <a:t>Risk of loosing customers is around 18 to 20months after activation, more terminations expected</a:t>
          </a:r>
        </a:p>
      </dsp:txBody>
      <dsp:txXfrm>
        <a:off x="5792884" y="172700"/>
        <a:ext cx="4808823" cy="19508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3FDB2A-159B-4D78-BB17-134C0B10FAB0}">
      <dsp:nvSpPr>
        <dsp:cNvPr id="0" name=""/>
        <dsp:cNvSpPr/>
      </dsp:nvSpPr>
      <dsp:spPr>
        <a:xfrm>
          <a:off x="75113" y="1418575"/>
          <a:ext cx="656396" cy="65639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E3CF5-EFBE-49BA-BBFC-31152EC3B2AB}">
      <dsp:nvSpPr>
        <dsp:cNvPr id="0" name=""/>
        <dsp:cNvSpPr/>
      </dsp:nvSpPr>
      <dsp:spPr>
        <a:xfrm>
          <a:off x="212956" y="1556419"/>
          <a:ext cx="380709" cy="3807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47A8C3-8CC6-465B-A046-A44AAEC0709F}">
      <dsp:nvSpPr>
        <dsp:cNvPr id="0" name=""/>
        <dsp:cNvSpPr/>
      </dsp:nvSpPr>
      <dsp:spPr>
        <a:xfrm>
          <a:off x="872165" y="1418575"/>
          <a:ext cx="1547219" cy="656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Deactivations related to monthly charges</a:t>
          </a:r>
          <a:endParaRPr lang="en-CA" sz="1100" kern="1200" dirty="0"/>
        </a:p>
      </dsp:txBody>
      <dsp:txXfrm>
        <a:off x="872165" y="1418575"/>
        <a:ext cx="1547219" cy="656396"/>
      </dsp:txXfrm>
    </dsp:sp>
    <dsp:sp modelId="{0921DFAB-4B05-4157-9F08-813641118DA8}">
      <dsp:nvSpPr>
        <dsp:cNvPr id="0" name=""/>
        <dsp:cNvSpPr/>
      </dsp:nvSpPr>
      <dsp:spPr>
        <a:xfrm>
          <a:off x="2688977" y="1418575"/>
          <a:ext cx="656396" cy="656396"/>
        </a:xfrm>
        <a:prstGeom prst="ellipse">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dsp:style>
    </dsp:sp>
    <dsp:sp modelId="{808D214C-6519-424D-9711-48A707AF842B}">
      <dsp:nvSpPr>
        <dsp:cNvPr id="0" name=""/>
        <dsp:cNvSpPr/>
      </dsp:nvSpPr>
      <dsp:spPr>
        <a:xfrm>
          <a:off x="2826820" y="1556419"/>
          <a:ext cx="380709" cy="3807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48BA89-50E1-4B15-9269-EDA7DC6CF056}">
      <dsp:nvSpPr>
        <dsp:cNvPr id="0" name=""/>
        <dsp:cNvSpPr/>
      </dsp:nvSpPr>
      <dsp:spPr>
        <a:xfrm>
          <a:off x="3486029" y="1418575"/>
          <a:ext cx="1547219" cy="656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significant amount lost to date-$853k due to disconnections</a:t>
          </a:r>
          <a:endParaRPr lang="en-CA" sz="1100" kern="1200" dirty="0"/>
        </a:p>
      </dsp:txBody>
      <dsp:txXfrm>
        <a:off x="3486029" y="1418575"/>
        <a:ext cx="1547219" cy="656396"/>
      </dsp:txXfrm>
    </dsp:sp>
    <dsp:sp modelId="{A801F637-C1C8-4CCB-8530-583874E8AF0C}">
      <dsp:nvSpPr>
        <dsp:cNvPr id="0" name=""/>
        <dsp:cNvSpPr/>
      </dsp:nvSpPr>
      <dsp:spPr>
        <a:xfrm>
          <a:off x="75113" y="2377757"/>
          <a:ext cx="656396" cy="656396"/>
        </a:xfrm>
        <a:prstGeom prst="ellipse">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C5E22F01-2136-423C-B533-A5B3BCFC98E5}">
      <dsp:nvSpPr>
        <dsp:cNvPr id="0" name=""/>
        <dsp:cNvSpPr/>
      </dsp:nvSpPr>
      <dsp:spPr>
        <a:xfrm>
          <a:off x="212956" y="2515601"/>
          <a:ext cx="380709" cy="3807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05C1C4-7593-410D-92FE-069140C3CA54}">
      <dsp:nvSpPr>
        <dsp:cNvPr id="0" name=""/>
        <dsp:cNvSpPr/>
      </dsp:nvSpPr>
      <dsp:spPr>
        <a:xfrm>
          <a:off x="872165" y="2377757"/>
          <a:ext cx="1547219" cy="656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most recurrent charges below $100 and a few exceptions above $100.00</a:t>
          </a:r>
          <a:endParaRPr lang="en-CA" sz="1100" kern="1200" dirty="0"/>
        </a:p>
      </dsp:txBody>
      <dsp:txXfrm>
        <a:off x="872165" y="2377757"/>
        <a:ext cx="1547219" cy="65639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D18E6-FB66-4B27-8F84-6BCE9E48E5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84184C1-6FEC-43B6-9465-1C958D20F8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BE53C59-9284-4DD1-BCEC-F50E98295EEA}"/>
              </a:ext>
            </a:extLst>
          </p:cNvPr>
          <p:cNvSpPr>
            <a:spLocks noGrp="1"/>
          </p:cNvSpPr>
          <p:nvPr>
            <p:ph type="dt" sz="half" idx="10"/>
          </p:nvPr>
        </p:nvSpPr>
        <p:spPr/>
        <p:txBody>
          <a:bodyPr/>
          <a:lstStyle/>
          <a:p>
            <a:fld id="{9A34121C-8A02-4CF1-9728-39A6B995DA2A}" type="datetimeFigureOut">
              <a:rPr lang="en-CA" smtClean="0"/>
              <a:t>2020-06-01</a:t>
            </a:fld>
            <a:endParaRPr lang="en-CA"/>
          </a:p>
        </p:txBody>
      </p:sp>
      <p:sp>
        <p:nvSpPr>
          <p:cNvPr id="5" name="Footer Placeholder 4">
            <a:extLst>
              <a:ext uri="{FF2B5EF4-FFF2-40B4-BE49-F238E27FC236}">
                <a16:creationId xmlns:a16="http://schemas.microsoft.com/office/drawing/2014/main" id="{1E668EF4-4AE4-4AF0-B3A9-ED36893E951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499DEF2-B757-42CD-ACB9-316F383D411F}"/>
              </a:ext>
            </a:extLst>
          </p:cNvPr>
          <p:cNvSpPr>
            <a:spLocks noGrp="1"/>
          </p:cNvSpPr>
          <p:nvPr>
            <p:ph type="sldNum" sz="quarter" idx="12"/>
          </p:nvPr>
        </p:nvSpPr>
        <p:spPr/>
        <p:txBody>
          <a:bodyPr/>
          <a:lstStyle/>
          <a:p>
            <a:fld id="{5621424A-A32F-410C-B754-F4C6AF10FF18}" type="slidenum">
              <a:rPr lang="en-CA" smtClean="0"/>
              <a:t>‹#›</a:t>
            </a:fld>
            <a:endParaRPr lang="en-CA"/>
          </a:p>
        </p:txBody>
      </p:sp>
    </p:spTree>
    <p:extLst>
      <p:ext uri="{BB962C8B-B14F-4D97-AF65-F5344CB8AC3E}">
        <p14:creationId xmlns:p14="http://schemas.microsoft.com/office/powerpoint/2010/main" val="3985446089"/>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4D65-3879-4206-810A-F2360C752AB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E431B4A-21C5-4E2B-B3B6-225DDF2348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5D2AD33-0A5A-4EE3-BF5B-F857E8AF0C14}"/>
              </a:ext>
            </a:extLst>
          </p:cNvPr>
          <p:cNvSpPr>
            <a:spLocks noGrp="1"/>
          </p:cNvSpPr>
          <p:nvPr>
            <p:ph type="dt" sz="half" idx="10"/>
          </p:nvPr>
        </p:nvSpPr>
        <p:spPr/>
        <p:txBody>
          <a:bodyPr/>
          <a:lstStyle/>
          <a:p>
            <a:fld id="{9A34121C-8A02-4CF1-9728-39A6B995DA2A}" type="datetimeFigureOut">
              <a:rPr lang="en-CA" smtClean="0"/>
              <a:t>2020-06-01</a:t>
            </a:fld>
            <a:endParaRPr lang="en-CA"/>
          </a:p>
        </p:txBody>
      </p:sp>
      <p:sp>
        <p:nvSpPr>
          <p:cNvPr id="5" name="Footer Placeholder 4">
            <a:extLst>
              <a:ext uri="{FF2B5EF4-FFF2-40B4-BE49-F238E27FC236}">
                <a16:creationId xmlns:a16="http://schemas.microsoft.com/office/drawing/2014/main" id="{0BB85645-B6A7-4EDE-B185-22944F58380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FF5DA18-19DF-4054-8E16-565F16F782D3}"/>
              </a:ext>
            </a:extLst>
          </p:cNvPr>
          <p:cNvSpPr>
            <a:spLocks noGrp="1"/>
          </p:cNvSpPr>
          <p:nvPr>
            <p:ph type="sldNum" sz="quarter" idx="12"/>
          </p:nvPr>
        </p:nvSpPr>
        <p:spPr/>
        <p:txBody>
          <a:bodyPr/>
          <a:lstStyle/>
          <a:p>
            <a:fld id="{5621424A-A32F-410C-B754-F4C6AF10FF18}" type="slidenum">
              <a:rPr lang="en-CA" smtClean="0"/>
              <a:t>‹#›</a:t>
            </a:fld>
            <a:endParaRPr lang="en-CA"/>
          </a:p>
        </p:txBody>
      </p:sp>
    </p:spTree>
    <p:extLst>
      <p:ext uri="{BB962C8B-B14F-4D97-AF65-F5344CB8AC3E}">
        <p14:creationId xmlns:p14="http://schemas.microsoft.com/office/powerpoint/2010/main" val="2914913203"/>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4458FF-F8DA-4F22-9ADD-2AA2D12980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B3E500E-8D61-460D-9AF3-90168A4184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CF2FF81-31B1-4ADA-936A-8E67FECAF751}"/>
              </a:ext>
            </a:extLst>
          </p:cNvPr>
          <p:cNvSpPr>
            <a:spLocks noGrp="1"/>
          </p:cNvSpPr>
          <p:nvPr>
            <p:ph type="dt" sz="half" idx="10"/>
          </p:nvPr>
        </p:nvSpPr>
        <p:spPr/>
        <p:txBody>
          <a:bodyPr/>
          <a:lstStyle/>
          <a:p>
            <a:fld id="{9A34121C-8A02-4CF1-9728-39A6B995DA2A}" type="datetimeFigureOut">
              <a:rPr lang="en-CA" smtClean="0"/>
              <a:t>2020-06-01</a:t>
            </a:fld>
            <a:endParaRPr lang="en-CA"/>
          </a:p>
        </p:txBody>
      </p:sp>
      <p:sp>
        <p:nvSpPr>
          <p:cNvPr id="5" name="Footer Placeholder 4">
            <a:extLst>
              <a:ext uri="{FF2B5EF4-FFF2-40B4-BE49-F238E27FC236}">
                <a16:creationId xmlns:a16="http://schemas.microsoft.com/office/drawing/2014/main" id="{B40F14B2-059E-46FA-95E6-3F5CF5A0694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00C0EE2-96E9-4EE7-902F-7794B5534694}"/>
              </a:ext>
            </a:extLst>
          </p:cNvPr>
          <p:cNvSpPr>
            <a:spLocks noGrp="1"/>
          </p:cNvSpPr>
          <p:nvPr>
            <p:ph type="sldNum" sz="quarter" idx="12"/>
          </p:nvPr>
        </p:nvSpPr>
        <p:spPr/>
        <p:txBody>
          <a:bodyPr/>
          <a:lstStyle/>
          <a:p>
            <a:fld id="{5621424A-A32F-410C-B754-F4C6AF10FF18}" type="slidenum">
              <a:rPr lang="en-CA" smtClean="0"/>
              <a:t>‹#›</a:t>
            </a:fld>
            <a:endParaRPr lang="en-CA"/>
          </a:p>
        </p:txBody>
      </p:sp>
    </p:spTree>
    <p:extLst>
      <p:ext uri="{BB962C8B-B14F-4D97-AF65-F5344CB8AC3E}">
        <p14:creationId xmlns:p14="http://schemas.microsoft.com/office/powerpoint/2010/main" val="158084416"/>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909B5-2746-474E-A3A7-4A8D0D69AA9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5DDFC64-EDF2-4A8E-B083-95FCE1E03E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5E6FB01-6B70-4BB9-BE82-6A11B95C0781}"/>
              </a:ext>
            </a:extLst>
          </p:cNvPr>
          <p:cNvSpPr>
            <a:spLocks noGrp="1"/>
          </p:cNvSpPr>
          <p:nvPr>
            <p:ph type="dt" sz="half" idx="10"/>
          </p:nvPr>
        </p:nvSpPr>
        <p:spPr/>
        <p:txBody>
          <a:bodyPr/>
          <a:lstStyle/>
          <a:p>
            <a:fld id="{9A34121C-8A02-4CF1-9728-39A6B995DA2A}" type="datetimeFigureOut">
              <a:rPr lang="en-CA" smtClean="0"/>
              <a:t>2020-06-01</a:t>
            </a:fld>
            <a:endParaRPr lang="en-CA"/>
          </a:p>
        </p:txBody>
      </p:sp>
      <p:sp>
        <p:nvSpPr>
          <p:cNvPr id="5" name="Footer Placeholder 4">
            <a:extLst>
              <a:ext uri="{FF2B5EF4-FFF2-40B4-BE49-F238E27FC236}">
                <a16:creationId xmlns:a16="http://schemas.microsoft.com/office/drawing/2014/main" id="{2AF518B5-B26A-4646-84D7-8EB1A5A8413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E70CD08-5247-426E-B25D-3EC533DECC8F}"/>
              </a:ext>
            </a:extLst>
          </p:cNvPr>
          <p:cNvSpPr>
            <a:spLocks noGrp="1"/>
          </p:cNvSpPr>
          <p:nvPr>
            <p:ph type="sldNum" sz="quarter" idx="12"/>
          </p:nvPr>
        </p:nvSpPr>
        <p:spPr/>
        <p:txBody>
          <a:bodyPr/>
          <a:lstStyle/>
          <a:p>
            <a:fld id="{5621424A-A32F-410C-B754-F4C6AF10FF18}" type="slidenum">
              <a:rPr lang="en-CA" smtClean="0"/>
              <a:t>‹#›</a:t>
            </a:fld>
            <a:endParaRPr lang="en-CA"/>
          </a:p>
        </p:txBody>
      </p:sp>
    </p:spTree>
    <p:extLst>
      <p:ext uri="{BB962C8B-B14F-4D97-AF65-F5344CB8AC3E}">
        <p14:creationId xmlns:p14="http://schemas.microsoft.com/office/powerpoint/2010/main" val="998707915"/>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758AA-2DAD-44CC-9ABA-2B303580C4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71464C53-1831-42C6-B6FD-CE2E886124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08BD4C-555F-46F2-B9FF-3EE665629F92}"/>
              </a:ext>
            </a:extLst>
          </p:cNvPr>
          <p:cNvSpPr>
            <a:spLocks noGrp="1"/>
          </p:cNvSpPr>
          <p:nvPr>
            <p:ph type="dt" sz="half" idx="10"/>
          </p:nvPr>
        </p:nvSpPr>
        <p:spPr/>
        <p:txBody>
          <a:bodyPr/>
          <a:lstStyle/>
          <a:p>
            <a:fld id="{9A34121C-8A02-4CF1-9728-39A6B995DA2A}" type="datetimeFigureOut">
              <a:rPr lang="en-CA" smtClean="0"/>
              <a:t>2020-06-01</a:t>
            </a:fld>
            <a:endParaRPr lang="en-CA"/>
          </a:p>
        </p:txBody>
      </p:sp>
      <p:sp>
        <p:nvSpPr>
          <p:cNvPr id="5" name="Footer Placeholder 4">
            <a:extLst>
              <a:ext uri="{FF2B5EF4-FFF2-40B4-BE49-F238E27FC236}">
                <a16:creationId xmlns:a16="http://schemas.microsoft.com/office/drawing/2014/main" id="{07D21014-AB57-43D5-9348-E38B03CE24E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B5F1FBB-8E00-41A8-B74F-4C1FC847D233}"/>
              </a:ext>
            </a:extLst>
          </p:cNvPr>
          <p:cNvSpPr>
            <a:spLocks noGrp="1"/>
          </p:cNvSpPr>
          <p:nvPr>
            <p:ph type="sldNum" sz="quarter" idx="12"/>
          </p:nvPr>
        </p:nvSpPr>
        <p:spPr/>
        <p:txBody>
          <a:bodyPr/>
          <a:lstStyle/>
          <a:p>
            <a:fld id="{5621424A-A32F-410C-B754-F4C6AF10FF18}" type="slidenum">
              <a:rPr lang="en-CA" smtClean="0"/>
              <a:t>‹#›</a:t>
            </a:fld>
            <a:endParaRPr lang="en-CA"/>
          </a:p>
        </p:txBody>
      </p:sp>
    </p:spTree>
    <p:extLst>
      <p:ext uri="{BB962C8B-B14F-4D97-AF65-F5344CB8AC3E}">
        <p14:creationId xmlns:p14="http://schemas.microsoft.com/office/powerpoint/2010/main" val="2550688245"/>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EF82-2836-49E8-996A-D15B27924B5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82B094C-30A4-4F65-BB9F-74438E74BC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DCA9DFC8-2DAC-4FAA-93FB-87AE1C027D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749EDA1-4987-4E75-885C-41C3840C33CB}"/>
              </a:ext>
            </a:extLst>
          </p:cNvPr>
          <p:cNvSpPr>
            <a:spLocks noGrp="1"/>
          </p:cNvSpPr>
          <p:nvPr>
            <p:ph type="dt" sz="half" idx="10"/>
          </p:nvPr>
        </p:nvSpPr>
        <p:spPr/>
        <p:txBody>
          <a:bodyPr/>
          <a:lstStyle/>
          <a:p>
            <a:fld id="{9A34121C-8A02-4CF1-9728-39A6B995DA2A}" type="datetimeFigureOut">
              <a:rPr lang="en-CA" smtClean="0"/>
              <a:t>2020-06-01</a:t>
            </a:fld>
            <a:endParaRPr lang="en-CA"/>
          </a:p>
        </p:txBody>
      </p:sp>
      <p:sp>
        <p:nvSpPr>
          <p:cNvPr id="6" name="Footer Placeholder 5">
            <a:extLst>
              <a:ext uri="{FF2B5EF4-FFF2-40B4-BE49-F238E27FC236}">
                <a16:creationId xmlns:a16="http://schemas.microsoft.com/office/drawing/2014/main" id="{5F5FA70E-79BA-459C-966C-5413504ED26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8CD1DD3-57A9-431C-8BE3-B2C1C3096EE2}"/>
              </a:ext>
            </a:extLst>
          </p:cNvPr>
          <p:cNvSpPr>
            <a:spLocks noGrp="1"/>
          </p:cNvSpPr>
          <p:nvPr>
            <p:ph type="sldNum" sz="quarter" idx="12"/>
          </p:nvPr>
        </p:nvSpPr>
        <p:spPr/>
        <p:txBody>
          <a:bodyPr/>
          <a:lstStyle/>
          <a:p>
            <a:fld id="{5621424A-A32F-410C-B754-F4C6AF10FF18}" type="slidenum">
              <a:rPr lang="en-CA" smtClean="0"/>
              <a:t>‹#›</a:t>
            </a:fld>
            <a:endParaRPr lang="en-CA"/>
          </a:p>
        </p:txBody>
      </p:sp>
    </p:spTree>
    <p:extLst>
      <p:ext uri="{BB962C8B-B14F-4D97-AF65-F5344CB8AC3E}">
        <p14:creationId xmlns:p14="http://schemas.microsoft.com/office/powerpoint/2010/main" val="901602864"/>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31D5-D468-4DD6-8338-8887E0D7520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92DE598-4949-4F44-8C5E-30764BB785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652C8B-94B8-4744-878A-D40E8A8D88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83A269BA-5583-4960-89ED-10E48BC3B4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EA2C4D-1094-4742-94B0-E16176288F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99A3400-5701-4108-994C-EBE7DF6DE669}"/>
              </a:ext>
            </a:extLst>
          </p:cNvPr>
          <p:cNvSpPr>
            <a:spLocks noGrp="1"/>
          </p:cNvSpPr>
          <p:nvPr>
            <p:ph type="dt" sz="half" idx="10"/>
          </p:nvPr>
        </p:nvSpPr>
        <p:spPr/>
        <p:txBody>
          <a:bodyPr/>
          <a:lstStyle/>
          <a:p>
            <a:fld id="{9A34121C-8A02-4CF1-9728-39A6B995DA2A}" type="datetimeFigureOut">
              <a:rPr lang="en-CA" smtClean="0"/>
              <a:t>2020-06-01</a:t>
            </a:fld>
            <a:endParaRPr lang="en-CA"/>
          </a:p>
        </p:txBody>
      </p:sp>
      <p:sp>
        <p:nvSpPr>
          <p:cNvPr id="8" name="Footer Placeholder 7">
            <a:extLst>
              <a:ext uri="{FF2B5EF4-FFF2-40B4-BE49-F238E27FC236}">
                <a16:creationId xmlns:a16="http://schemas.microsoft.com/office/drawing/2014/main" id="{5702B058-D43C-4635-B111-50DB6ADDBD5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2F2EA012-5023-4A9B-B701-CF402AC9CA00}"/>
              </a:ext>
            </a:extLst>
          </p:cNvPr>
          <p:cNvSpPr>
            <a:spLocks noGrp="1"/>
          </p:cNvSpPr>
          <p:nvPr>
            <p:ph type="sldNum" sz="quarter" idx="12"/>
          </p:nvPr>
        </p:nvSpPr>
        <p:spPr/>
        <p:txBody>
          <a:bodyPr/>
          <a:lstStyle/>
          <a:p>
            <a:fld id="{5621424A-A32F-410C-B754-F4C6AF10FF18}" type="slidenum">
              <a:rPr lang="en-CA" smtClean="0"/>
              <a:t>‹#›</a:t>
            </a:fld>
            <a:endParaRPr lang="en-CA"/>
          </a:p>
        </p:txBody>
      </p:sp>
    </p:spTree>
    <p:extLst>
      <p:ext uri="{BB962C8B-B14F-4D97-AF65-F5344CB8AC3E}">
        <p14:creationId xmlns:p14="http://schemas.microsoft.com/office/powerpoint/2010/main" val="528779107"/>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09984-49B6-495B-BD3F-81E50C95F86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F1F17901-93BE-414B-940F-356815CA3CC2}"/>
              </a:ext>
            </a:extLst>
          </p:cNvPr>
          <p:cNvSpPr>
            <a:spLocks noGrp="1"/>
          </p:cNvSpPr>
          <p:nvPr>
            <p:ph type="dt" sz="half" idx="10"/>
          </p:nvPr>
        </p:nvSpPr>
        <p:spPr/>
        <p:txBody>
          <a:bodyPr/>
          <a:lstStyle/>
          <a:p>
            <a:fld id="{9A34121C-8A02-4CF1-9728-39A6B995DA2A}" type="datetimeFigureOut">
              <a:rPr lang="en-CA" smtClean="0"/>
              <a:t>2020-06-01</a:t>
            </a:fld>
            <a:endParaRPr lang="en-CA"/>
          </a:p>
        </p:txBody>
      </p:sp>
      <p:sp>
        <p:nvSpPr>
          <p:cNvPr id="4" name="Footer Placeholder 3">
            <a:extLst>
              <a:ext uri="{FF2B5EF4-FFF2-40B4-BE49-F238E27FC236}">
                <a16:creationId xmlns:a16="http://schemas.microsoft.com/office/drawing/2014/main" id="{5C71EDBB-9647-435E-B760-09FFD5410C0A}"/>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9133AF1E-C60E-40F2-AE85-00A4C85A298B}"/>
              </a:ext>
            </a:extLst>
          </p:cNvPr>
          <p:cNvSpPr>
            <a:spLocks noGrp="1"/>
          </p:cNvSpPr>
          <p:nvPr>
            <p:ph type="sldNum" sz="quarter" idx="12"/>
          </p:nvPr>
        </p:nvSpPr>
        <p:spPr/>
        <p:txBody>
          <a:bodyPr/>
          <a:lstStyle/>
          <a:p>
            <a:fld id="{5621424A-A32F-410C-B754-F4C6AF10FF18}" type="slidenum">
              <a:rPr lang="en-CA" smtClean="0"/>
              <a:t>‹#›</a:t>
            </a:fld>
            <a:endParaRPr lang="en-CA"/>
          </a:p>
        </p:txBody>
      </p:sp>
    </p:spTree>
    <p:extLst>
      <p:ext uri="{BB962C8B-B14F-4D97-AF65-F5344CB8AC3E}">
        <p14:creationId xmlns:p14="http://schemas.microsoft.com/office/powerpoint/2010/main" val="245535738"/>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B8F471-35AE-43E8-914A-21F2F968DF1A}"/>
              </a:ext>
            </a:extLst>
          </p:cNvPr>
          <p:cNvSpPr>
            <a:spLocks noGrp="1"/>
          </p:cNvSpPr>
          <p:nvPr>
            <p:ph type="dt" sz="half" idx="10"/>
          </p:nvPr>
        </p:nvSpPr>
        <p:spPr/>
        <p:txBody>
          <a:bodyPr/>
          <a:lstStyle/>
          <a:p>
            <a:fld id="{9A34121C-8A02-4CF1-9728-39A6B995DA2A}" type="datetimeFigureOut">
              <a:rPr lang="en-CA" smtClean="0"/>
              <a:t>2020-06-01</a:t>
            </a:fld>
            <a:endParaRPr lang="en-CA"/>
          </a:p>
        </p:txBody>
      </p:sp>
      <p:sp>
        <p:nvSpPr>
          <p:cNvPr id="3" name="Footer Placeholder 2">
            <a:extLst>
              <a:ext uri="{FF2B5EF4-FFF2-40B4-BE49-F238E27FC236}">
                <a16:creationId xmlns:a16="http://schemas.microsoft.com/office/drawing/2014/main" id="{0CE3E0FF-6813-4752-B327-429CC5EBE02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25F60D86-8527-43F3-8EA4-AEB2F07EF91A}"/>
              </a:ext>
            </a:extLst>
          </p:cNvPr>
          <p:cNvSpPr>
            <a:spLocks noGrp="1"/>
          </p:cNvSpPr>
          <p:nvPr>
            <p:ph type="sldNum" sz="quarter" idx="12"/>
          </p:nvPr>
        </p:nvSpPr>
        <p:spPr/>
        <p:txBody>
          <a:bodyPr/>
          <a:lstStyle/>
          <a:p>
            <a:fld id="{5621424A-A32F-410C-B754-F4C6AF10FF18}" type="slidenum">
              <a:rPr lang="en-CA" smtClean="0"/>
              <a:t>‹#›</a:t>
            </a:fld>
            <a:endParaRPr lang="en-CA"/>
          </a:p>
        </p:txBody>
      </p:sp>
    </p:spTree>
    <p:extLst>
      <p:ext uri="{BB962C8B-B14F-4D97-AF65-F5344CB8AC3E}">
        <p14:creationId xmlns:p14="http://schemas.microsoft.com/office/powerpoint/2010/main" val="2306550882"/>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35AF7-F22F-4870-960B-97C11219AD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D3C95E72-4D05-4FA5-B42F-529F2146DD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06D185A-014E-4506-8CE6-B56EC6EC96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D5CDCC-1710-4C05-92C1-08763D150219}"/>
              </a:ext>
            </a:extLst>
          </p:cNvPr>
          <p:cNvSpPr>
            <a:spLocks noGrp="1"/>
          </p:cNvSpPr>
          <p:nvPr>
            <p:ph type="dt" sz="half" idx="10"/>
          </p:nvPr>
        </p:nvSpPr>
        <p:spPr/>
        <p:txBody>
          <a:bodyPr/>
          <a:lstStyle/>
          <a:p>
            <a:fld id="{9A34121C-8A02-4CF1-9728-39A6B995DA2A}" type="datetimeFigureOut">
              <a:rPr lang="en-CA" smtClean="0"/>
              <a:t>2020-06-01</a:t>
            </a:fld>
            <a:endParaRPr lang="en-CA"/>
          </a:p>
        </p:txBody>
      </p:sp>
      <p:sp>
        <p:nvSpPr>
          <p:cNvPr id="6" name="Footer Placeholder 5">
            <a:extLst>
              <a:ext uri="{FF2B5EF4-FFF2-40B4-BE49-F238E27FC236}">
                <a16:creationId xmlns:a16="http://schemas.microsoft.com/office/drawing/2014/main" id="{A57C2486-F824-4047-A980-C0016296EE8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340C920-ED5D-4CF1-9B87-65AB6F0EB06A}"/>
              </a:ext>
            </a:extLst>
          </p:cNvPr>
          <p:cNvSpPr>
            <a:spLocks noGrp="1"/>
          </p:cNvSpPr>
          <p:nvPr>
            <p:ph type="sldNum" sz="quarter" idx="12"/>
          </p:nvPr>
        </p:nvSpPr>
        <p:spPr/>
        <p:txBody>
          <a:bodyPr/>
          <a:lstStyle/>
          <a:p>
            <a:fld id="{5621424A-A32F-410C-B754-F4C6AF10FF18}" type="slidenum">
              <a:rPr lang="en-CA" smtClean="0"/>
              <a:t>‹#›</a:t>
            </a:fld>
            <a:endParaRPr lang="en-CA"/>
          </a:p>
        </p:txBody>
      </p:sp>
    </p:spTree>
    <p:extLst>
      <p:ext uri="{BB962C8B-B14F-4D97-AF65-F5344CB8AC3E}">
        <p14:creationId xmlns:p14="http://schemas.microsoft.com/office/powerpoint/2010/main" val="3208278766"/>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EC5D9-77F3-4B41-9F50-89D91BC468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3A13101-AA81-438C-A7AC-92F0A3F285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C8B8E05-33A1-4760-94C9-5742DCFCA9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5E4429-0CAC-4BC6-9EBF-C3C56822E69C}"/>
              </a:ext>
            </a:extLst>
          </p:cNvPr>
          <p:cNvSpPr>
            <a:spLocks noGrp="1"/>
          </p:cNvSpPr>
          <p:nvPr>
            <p:ph type="dt" sz="half" idx="10"/>
          </p:nvPr>
        </p:nvSpPr>
        <p:spPr/>
        <p:txBody>
          <a:bodyPr/>
          <a:lstStyle/>
          <a:p>
            <a:fld id="{9A34121C-8A02-4CF1-9728-39A6B995DA2A}" type="datetimeFigureOut">
              <a:rPr lang="en-CA" smtClean="0"/>
              <a:t>2020-06-01</a:t>
            </a:fld>
            <a:endParaRPr lang="en-CA"/>
          </a:p>
        </p:txBody>
      </p:sp>
      <p:sp>
        <p:nvSpPr>
          <p:cNvPr id="6" name="Footer Placeholder 5">
            <a:extLst>
              <a:ext uri="{FF2B5EF4-FFF2-40B4-BE49-F238E27FC236}">
                <a16:creationId xmlns:a16="http://schemas.microsoft.com/office/drawing/2014/main" id="{CFB3B598-1D16-4C1D-B52A-B4530D8F6C6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A41F428-EE00-4BF4-9959-C909F1D3ECB9}"/>
              </a:ext>
            </a:extLst>
          </p:cNvPr>
          <p:cNvSpPr>
            <a:spLocks noGrp="1"/>
          </p:cNvSpPr>
          <p:nvPr>
            <p:ph type="sldNum" sz="quarter" idx="12"/>
          </p:nvPr>
        </p:nvSpPr>
        <p:spPr/>
        <p:txBody>
          <a:bodyPr/>
          <a:lstStyle/>
          <a:p>
            <a:fld id="{5621424A-A32F-410C-B754-F4C6AF10FF18}" type="slidenum">
              <a:rPr lang="en-CA" smtClean="0"/>
              <a:t>‹#›</a:t>
            </a:fld>
            <a:endParaRPr lang="en-CA"/>
          </a:p>
        </p:txBody>
      </p:sp>
    </p:spTree>
    <p:extLst>
      <p:ext uri="{BB962C8B-B14F-4D97-AF65-F5344CB8AC3E}">
        <p14:creationId xmlns:p14="http://schemas.microsoft.com/office/powerpoint/2010/main" val="1444685188"/>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26ED9F-DBAE-4A0A-B258-EC249CC4D6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77366F9-E9FB-4CE9-99C2-C081E2E8C9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D60B08E-20BE-4F1D-B552-E437E9B819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34121C-8A02-4CF1-9728-39A6B995DA2A}" type="datetimeFigureOut">
              <a:rPr lang="en-CA" smtClean="0"/>
              <a:t>2020-06-01</a:t>
            </a:fld>
            <a:endParaRPr lang="en-CA"/>
          </a:p>
        </p:txBody>
      </p:sp>
      <p:sp>
        <p:nvSpPr>
          <p:cNvPr id="5" name="Footer Placeholder 4">
            <a:extLst>
              <a:ext uri="{FF2B5EF4-FFF2-40B4-BE49-F238E27FC236}">
                <a16:creationId xmlns:a16="http://schemas.microsoft.com/office/drawing/2014/main" id="{7D53534A-CDB3-4763-863E-F1610AF6E7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4EFA387-C2C8-4559-B6F9-10BA819D97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21424A-A32F-410C-B754-F4C6AF10FF18}" type="slidenum">
              <a:rPr lang="en-CA" smtClean="0"/>
              <a:t>‹#›</a:t>
            </a:fld>
            <a:endParaRPr lang="en-CA"/>
          </a:p>
        </p:txBody>
      </p:sp>
    </p:spTree>
    <p:extLst>
      <p:ext uri="{BB962C8B-B14F-4D97-AF65-F5344CB8AC3E}">
        <p14:creationId xmlns:p14="http://schemas.microsoft.com/office/powerpoint/2010/main" val="38922025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22.png"/><Relationship Id="rId7" Type="http://schemas.openxmlformats.org/officeDocument/2006/relationships/diagramQuickStyle" Target="../diagrams/quickStyle9.xml"/><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23.png"/><Relationship Id="rId9" Type="http://schemas.microsoft.com/office/2007/relationships/diagramDrawing" Target="../diagrams/drawing9.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1.xml"/><Relationship Id="rId13" Type="http://schemas.openxmlformats.org/officeDocument/2006/relationships/image" Target="../media/image31.png"/><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image" Target="../media/image30.png"/><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13.xml"/><Relationship Id="rId13" Type="http://schemas.openxmlformats.org/officeDocument/2006/relationships/diagramLayout" Target="../diagrams/layout14.xml"/><Relationship Id="rId18" Type="http://schemas.openxmlformats.org/officeDocument/2006/relationships/image" Target="../media/image33.png"/><Relationship Id="rId3" Type="http://schemas.openxmlformats.org/officeDocument/2006/relationships/diagramLayout" Target="../diagrams/layout12.xml"/><Relationship Id="rId7" Type="http://schemas.openxmlformats.org/officeDocument/2006/relationships/diagramData" Target="../diagrams/data13.xml"/><Relationship Id="rId12" Type="http://schemas.openxmlformats.org/officeDocument/2006/relationships/diagramData" Target="../diagrams/data14.xml"/><Relationship Id="rId17" Type="http://schemas.openxmlformats.org/officeDocument/2006/relationships/image" Target="../media/image32.png"/><Relationship Id="rId2" Type="http://schemas.openxmlformats.org/officeDocument/2006/relationships/diagramData" Target="../diagrams/data12.xml"/><Relationship Id="rId16" Type="http://schemas.microsoft.com/office/2007/relationships/diagramDrawing" Target="../diagrams/drawing14.xml"/><Relationship Id="rId1" Type="http://schemas.openxmlformats.org/officeDocument/2006/relationships/slideLayout" Target="../slideLayouts/slideLayout4.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5" Type="http://schemas.openxmlformats.org/officeDocument/2006/relationships/diagramColors" Target="../diagrams/colors14.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 Id="rId14" Type="http://schemas.openxmlformats.org/officeDocument/2006/relationships/diagramQuickStyle" Target="../diagrams/quickStyle14.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6.xml"/><Relationship Id="rId13" Type="http://schemas.openxmlformats.org/officeDocument/2006/relationships/diagramLayout" Target="../diagrams/layout17.xml"/><Relationship Id="rId18" Type="http://schemas.openxmlformats.org/officeDocument/2006/relationships/image" Target="../media/image35.png"/><Relationship Id="rId3" Type="http://schemas.openxmlformats.org/officeDocument/2006/relationships/diagramLayout" Target="../diagrams/layout15.xml"/><Relationship Id="rId7" Type="http://schemas.openxmlformats.org/officeDocument/2006/relationships/diagramData" Target="../diagrams/data16.xml"/><Relationship Id="rId12" Type="http://schemas.openxmlformats.org/officeDocument/2006/relationships/diagramData" Target="../diagrams/data17.xml"/><Relationship Id="rId17" Type="http://schemas.openxmlformats.org/officeDocument/2006/relationships/image" Target="../media/image34.png"/><Relationship Id="rId2" Type="http://schemas.openxmlformats.org/officeDocument/2006/relationships/diagramData" Target="../diagrams/data15.xml"/><Relationship Id="rId16" Type="http://schemas.microsoft.com/office/2007/relationships/diagramDrawing" Target="../diagrams/drawing17.xml"/><Relationship Id="rId1" Type="http://schemas.openxmlformats.org/officeDocument/2006/relationships/slideLayout" Target="../slideLayouts/slideLayout4.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5" Type="http://schemas.openxmlformats.org/officeDocument/2006/relationships/diagramColors" Target="../diagrams/colors17.xml"/><Relationship Id="rId10" Type="http://schemas.openxmlformats.org/officeDocument/2006/relationships/diagramColors" Target="../diagrams/colors16.xml"/><Relationship Id="rId19" Type="http://schemas.openxmlformats.org/officeDocument/2006/relationships/image" Target="../media/image36.png"/><Relationship Id="rId4" Type="http://schemas.openxmlformats.org/officeDocument/2006/relationships/diagramQuickStyle" Target="../diagrams/quickStyle15.xml"/><Relationship Id="rId9" Type="http://schemas.openxmlformats.org/officeDocument/2006/relationships/diagramQuickStyle" Target="../diagrams/quickStyle16.xml"/><Relationship Id="rId14" Type="http://schemas.openxmlformats.org/officeDocument/2006/relationships/diagramQuickStyle" Target="../diagrams/quickStyle17.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19.xml"/><Relationship Id="rId13" Type="http://schemas.openxmlformats.org/officeDocument/2006/relationships/image" Target="../media/image38.png"/><Relationship Id="rId3" Type="http://schemas.openxmlformats.org/officeDocument/2006/relationships/diagramLayout" Target="../diagrams/layout18.xml"/><Relationship Id="rId7" Type="http://schemas.openxmlformats.org/officeDocument/2006/relationships/diagramData" Target="../diagrams/data19.xml"/><Relationship Id="rId12" Type="http://schemas.openxmlformats.org/officeDocument/2006/relationships/image" Target="../media/image37.png"/><Relationship Id="rId2" Type="http://schemas.openxmlformats.org/officeDocument/2006/relationships/diagramData" Target="../diagrams/data18.xml"/><Relationship Id="rId1" Type="http://schemas.openxmlformats.org/officeDocument/2006/relationships/slideLayout" Target="../slideLayouts/slideLayout4.xml"/><Relationship Id="rId6" Type="http://schemas.microsoft.com/office/2007/relationships/diagramDrawing" Target="../diagrams/drawing18.xml"/><Relationship Id="rId11" Type="http://schemas.microsoft.com/office/2007/relationships/diagramDrawing" Target="../diagrams/drawing19.xml"/><Relationship Id="rId5" Type="http://schemas.openxmlformats.org/officeDocument/2006/relationships/diagramColors" Target="../diagrams/colors18.xml"/><Relationship Id="rId10" Type="http://schemas.openxmlformats.org/officeDocument/2006/relationships/diagramColors" Target="../diagrams/colors19.xml"/><Relationship Id="rId4" Type="http://schemas.openxmlformats.org/officeDocument/2006/relationships/diagramQuickStyle" Target="../diagrams/quickStyle18.xml"/><Relationship Id="rId9" Type="http://schemas.openxmlformats.org/officeDocument/2006/relationships/diagramQuickStyle" Target="../diagrams/quickStyle19.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21.xml"/><Relationship Id="rId13" Type="http://schemas.openxmlformats.org/officeDocument/2006/relationships/image" Target="../media/image41.png"/><Relationship Id="rId3" Type="http://schemas.openxmlformats.org/officeDocument/2006/relationships/diagramLayout" Target="../diagrams/layout20.xml"/><Relationship Id="rId7" Type="http://schemas.openxmlformats.org/officeDocument/2006/relationships/diagramData" Target="../diagrams/data21.xml"/><Relationship Id="rId12" Type="http://schemas.openxmlformats.org/officeDocument/2006/relationships/image" Target="../media/image40.png"/><Relationship Id="rId2" Type="http://schemas.openxmlformats.org/officeDocument/2006/relationships/diagramData" Target="../diagrams/data20.xml"/><Relationship Id="rId1" Type="http://schemas.openxmlformats.org/officeDocument/2006/relationships/slideLayout" Target="../slideLayouts/slideLayout4.xml"/><Relationship Id="rId6" Type="http://schemas.microsoft.com/office/2007/relationships/diagramDrawing" Target="../diagrams/drawing20.xml"/><Relationship Id="rId11" Type="http://schemas.microsoft.com/office/2007/relationships/diagramDrawing" Target="../diagrams/drawing21.xml"/><Relationship Id="rId5" Type="http://schemas.openxmlformats.org/officeDocument/2006/relationships/diagramColors" Target="../diagrams/colors20.xml"/><Relationship Id="rId10" Type="http://schemas.openxmlformats.org/officeDocument/2006/relationships/diagramColors" Target="../diagrams/colors21.xml"/><Relationship Id="rId4" Type="http://schemas.openxmlformats.org/officeDocument/2006/relationships/diagramQuickStyle" Target="../diagrams/quickStyle20.xml"/><Relationship Id="rId9" Type="http://schemas.openxmlformats.org/officeDocument/2006/relationships/diagramQuickStyle" Target="../diagrams/quickStyle21.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23.xml"/><Relationship Id="rId13" Type="http://schemas.openxmlformats.org/officeDocument/2006/relationships/image" Target="../media/image43.png"/><Relationship Id="rId3" Type="http://schemas.openxmlformats.org/officeDocument/2006/relationships/diagramLayout" Target="../diagrams/layout22.xml"/><Relationship Id="rId7" Type="http://schemas.openxmlformats.org/officeDocument/2006/relationships/diagramData" Target="../diagrams/data23.xml"/><Relationship Id="rId12" Type="http://schemas.openxmlformats.org/officeDocument/2006/relationships/image" Target="../media/image42.png"/><Relationship Id="rId2" Type="http://schemas.openxmlformats.org/officeDocument/2006/relationships/diagramData" Target="../diagrams/data22.xml"/><Relationship Id="rId1" Type="http://schemas.openxmlformats.org/officeDocument/2006/relationships/slideLayout" Target="../slideLayouts/slideLayout4.xml"/><Relationship Id="rId6" Type="http://schemas.microsoft.com/office/2007/relationships/diagramDrawing" Target="../diagrams/drawing22.xml"/><Relationship Id="rId11" Type="http://schemas.microsoft.com/office/2007/relationships/diagramDrawing" Target="../diagrams/drawing23.xml"/><Relationship Id="rId5" Type="http://schemas.openxmlformats.org/officeDocument/2006/relationships/diagramColors" Target="../diagrams/colors22.xml"/><Relationship Id="rId10" Type="http://schemas.openxmlformats.org/officeDocument/2006/relationships/diagramColors" Target="../diagrams/colors23.xml"/><Relationship Id="rId4" Type="http://schemas.openxmlformats.org/officeDocument/2006/relationships/diagramQuickStyle" Target="../diagrams/quickStyle22.xml"/><Relationship Id="rId9" Type="http://schemas.openxmlformats.org/officeDocument/2006/relationships/diagramQuickStyle" Target="../diagrams/quickStyle23.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25.xml"/><Relationship Id="rId13" Type="http://schemas.openxmlformats.org/officeDocument/2006/relationships/image" Target="../media/image45.png"/><Relationship Id="rId3" Type="http://schemas.openxmlformats.org/officeDocument/2006/relationships/diagramLayout" Target="../diagrams/layout24.xml"/><Relationship Id="rId7" Type="http://schemas.openxmlformats.org/officeDocument/2006/relationships/diagramData" Target="../diagrams/data25.xml"/><Relationship Id="rId12" Type="http://schemas.openxmlformats.org/officeDocument/2006/relationships/image" Target="../media/image44.png"/><Relationship Id="rId2" Type="http://schemas.openxmlformats.org/officeDocument/2006/relationships/diagramData" Target="../diagrams/data24.xml"/><Relationship Id="rId1" Type="http://schemas.openxmlformats.org/officeDocument/2006/relationships/slideLayout" Target="../slideLayouts/slideLayout4.xml"/><Relationship Id="rId6" Type="http://schemas.microsoft.com/office/2007/relationships/diagramDrawing" Target="../diagrams/drawing24.xml"/><Relationship Id="rId11" Type="http://schemas.microsoft.com/office/2007/relationships/diagramDrawing" Target="../diagrams/drawing25.xml"/><Relationship Id="rId5" Type="http://schemas.openxmlformats.org/officeDocument/2006/relationships/diagramColors" Target="../diagrams/colors24.xml"/><Relationship Id="rId10" Type="http://schemas.openxmlformats.org/officeDocument/2006/relationships/diagramColors" Target="../diagrams/colors25.xml"/><Relationship Id="rId4" Type="http://schemas.openxmlformats.org/officeDocument/2006/relationships/diagramQuickStyle" Target="../diagrams/quickStyle24.xml"/><Relationship Id="rId9" Type="http://schemas.openxmlformats.org/officeDocument/2006/relationships/diagramQuickStyle" Target="../diagrams/quickStyle25.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27.xml"/><Relationship Id="rId13" Type="http://schemas.openxmlformats.org/officeDocument/2006/relationships/diagramLayout" Target="../diagrams/layout28.xml"/><Relationship Id="rId18" Type="http://schemas.openxmlformats.org/officeDocument/2006/relationships/image" Target="../media/image47.png"/><Relationship Id="rId3" Type="http://schemas.openxmlformats.org/officeDocument/2006/relationships/diagramLayout" Target="../diagrams/layout26.xml"/><Relationship Id="rId7" Type="http://schemas.openxmlformats.org/officeDocument/2006/relationships/diagramData" Target="../diagrams/data27.xml"/><Relationship Id="rId12" Type="http://schemas.openxmlformats.org/officeDocument/2006/relationships/diagramData" Target="../diagrams/data28.xml"/><Relationship Id="rId17" Type="http://schemas.openxmlformats.org/officeDocument/2006/relationships/image" Target="../media/image46.png"/><Relationship Id="rId2" Type="http://schemas.openxmlformats.org/officeDocument/2006/relationships/diagramData" Target="../diagrams/data26.xml"/><Relationship Id="rId16" Type="http://schemas.microsoft.com/office/2007/relationships/diagramDrawing" Target="../diagrams/drawing28.xml"/><Relationship Id="rId1" Type="http://schemas.openxmlformats.org/officeDocument/2006/relationships/slideLayout" Target="../slideLayouts/slideLayout4.xml"/><Relationship Id="rId6" Type="http://schemas.microsoft.com/office/2007/relationships/diagramDrawing" Target="../diagrams/drawing26.xml"/><Relationship Id="rId11" Type="http://schemas.microsoft.com/office/2007/relationships/diagramDrawing" Target="../diagrams/drawing27.xml"/><Relationship Id="rId5" Type="http://schemas.openxmlformats.org/officeDocument/2006/relationships/diagramColors" Target="../diagrams/colors26.xml"/><Relationship Id="rId15" Type="http://schemas.openxmlformats.org/officeDocument/2006/relationships/diagramColors" Target="../diagrams/colors28.xml"/><Relationship Id="rId10" Type="http://schemas.openxmlformats.org/officeDocument/2006/relationships/diagramColors" Target="../diagrams/colors27.xml"/><Relationship Id="rId19" Type="http://schemas.openxmlformats.org/officeDocument/2006/relationships/image" Target="../media/image48.png"/><Relationship Id="rId4" Type="http://schemas.openxmlformats.org/officeDocument/2006/relationships/diagramQuickStyle" Target="../diagrams/quickStyle26.xml"/><Relationship Id="rId9" Type="http://schemas.openxmlformats.org/officeDocument/2006/relationships/diagramQuickStyle" Target="../diagrams/quickStyle27.xml"/><Relationship Id="rId14" Type="http://schemas.openxmlformats.org/officeDocument/2006/relationships/diagramQuickStyle" Target="../diagrams/quickStyle28.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30.xml"/><Relationship Id="rId3" Type="http://schemas.openxmlformats.org/officeDocument/2006/relationships/diagramLayout" Target="../diagrams/layout29.xml"/><Relationship Id="rId7" Type="http://schemas.openxmlformats.org/officeDocument/2006/relationships/diagramData" Target="../diagrams/data30.xml"/><Relationship Id="rId12" Type="http://schemas.openxmlformats.org/officeDocument/2006/relationships/image" Target="../media/image49.png"/><Relationship Id="rId2" Type="http://schemas.openxmlformats.org/officeDocument/2006/relationships/diagramData" Target="../diagrams/data29.xml"/><Relationship Id="rId1" Type="http://schemas.openxmlformats.org/officeDocument/2006/relationships/slideLayout" Target="../slideLayouts/slideLayout4.xml"/><Relationship Id="rId6" Type="http://schemas.microsoft.com/office/2007/relationships/diagramDrawing" Target="../diagrams/drawing29.xml"/><Relationship Id="rId11" Type="http://schemas.microsoft.com/office/2007/relationships/diagramDrawing" Target="../diagrams/drawing30.xml"/><Relationship Id="rId5" Type="http://schemas.openxmlformats.org/officeDocument/2006/relationships/diagramColors" Target="../diagrams/colors29.xml"/><Relationship Id="rId10" Type="http://schemas.openxmlformats.org/officeDocument/2006/relationships/diagramColors" Target="../diagrams/colors30.xml"/><Relationship Id="rId4" Type="http://schemas.openxmlformats.org/officeDocument/2006/relationships/diagramQuickStyle" Target="../diagrams/quickStyle29.xml"/><Relationship Id="rId9" Type="http://schemas.openxmlformats.org/officeDocument/2006/relationships/diagramQuickStyle" Target="../diagrams/quickStyle30.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32.xml"/><Relationship Id="rId3" Type="http://schemas.openxmlformats.org/officeDocument/2006/relationships/diagramLayout" Target="../diagrams/layout31.xml"/><Relationship Id="rId7" Type="http://schemas.openxmlformats.org/officeDocument/2006/relationships/image" Target="../media/image50.png"/><Relationship Id="rId12" Type="http://schemas.microsoft.com/office/2007/relationships/diagramDrawing" Target="../diagrams/drawing32.xml"/><Relationship Id="rId2" Type="http://schemas.openxmlformats.org/officeDocument/2006/relationships/diagramData" Target="../diagrams/data31.xml"/><Relationship Id="rId1" Type="http://schemas.openxmlformats.org/officeDocument/2006/relationships/slideLayout" Target="../slideLayouts/slideLayout4.xml"/><Relationship Id="rId6" Type="http://schemas.microsoft.com/office/2007/relationships/diagramDrawing" Target="../diagrams/drawing31.xml"/><Relationship Id="rId11" Type="http://schemas.openxmlformats.org/officeDocument/2006/relationships/diagramColors" Target="../diagrams/colors32.xml"/><Relationship Id="rId5" Type="http://schemas.openxmlformats.org/officeDocument/2006/relationships/diagramColors" Target="../diagrams/colors31.xml"/><Relationship Id="rId10" Type="http://schemas.openxmlformats.org/officeDocument/2006/relationships/diagramQuickStyle" Target="../diagrams/quickStyle32.xml"/><Relationship Id="rId4" Type="http://schemas.openxmlformats.org/officeDocument/2006/relationships/diagramQuickStyle" Target="../diagrams/quickStyle31.xml"/><Relationship Id="rId9" Type="http://schemas.openxmlformats.org/officeDocument/2006/relationships/diagramLayout" Target="../diagrams/layout3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3.xml"/><Relationship Id="rId7" Type="http://schemas.openxmlformats.org/officeDocument/2006/relationships/image" Target="../media/image51.png"/><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35.xml"/><Relationship Id="rId3" Type="http://schemas.openxmlformats.org/officeDocument/2006/relationships/diagramLayout" Target="../diagrams/layout34.xml"/><Relationship Id="rId7" Type="http://schemas.openxmlformats.org/officeDocument/2006/relationships/diagramData" Target="../diagrams/data35.xml"/><Relationship Id="rId2" Type="http://schemas.openxmlformats.org/officeDocument/2006/relationships/diagramData" Target="../diagrams/data34.xml"/><Relationship Id="rId1" Type="http://schemas.openxmlformats.org/officeDocument/2006/relationships/slideLayout" Target="../slideLayouts/slideLayout4.xml"/><Relationship Id="rId6" Type="http://schemas.microsoft.com/office/2007/relationships/diagramDrawing" Target="../diagrams/drawing34.xml"/><Relationship Id="rId11" Type="http://schemas.microsoft.com/office/2007/relationships/diagramDrawing" Target="../diagrams/drawing35.xml"/><Relationship Id="rId5" Type="http://schemas.openxmlformats.org/officeDocument/2006/relationships/diagramColors" Target="../diagrams/colors34.xml"/><Relationship Id="rId10" Type="http://schemas.openxmlformats.org/officeDocument/2006/relationships/diagramColors" Target="../diagrams/colors35.xml"/><Relationship Id="rId4" Type="http://schemas.openxmlformats.org/officeDocument/2006/relationships/diagramQuickStyle" Target="../diagrams/quickStyle34.xml"/><Relationship Id="rId9" Type="http://schemas.openxmlformats.org/officeDocument/2006/relationships/diagramQuickStyle" Target="../diagrams/quickStyle35.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37.xml"/><Relationship Id="rId3" Type="http://schemas.openxmlformats.org/officeDocument/2006/relationships/diagramLayout" Target="../diagrams/layout36.xml"/><Relationship Id="rId7" Type="http://schemas.openxmlformats.org/officeDocument/2006/relationships/diagramData" Target="../diagrams/data37.xml"/><Relationship Id="rId2" Type="http://schemas.openxmlformats.org/officeDocument/2006/relationships/diagramData" Target="../diagrams/data36.xml"/><Relationship Id="rId1" Type="http://schemas.openxmlformats.org/officeDocument/2006/relationships/slideLayout" Target="../slideLayouts/slideLayout4.xml"/><Relationship Id="rId6" Type="http://schemas.microsoft.com/office/2007/relationships/diagramDrawing" Target="../diagrams/drawing36.xml"/><Relationship Id="rId11" Type="http://schemas.microsoft.com/office/2007/relationships/diagramDrawing" Target="../diagrams/drawing37.xml"/><Relationship Id="rId5" Type="http://schemas.openxmlformats.org/officeDocument/2006/relationships/diagramColors" Target="../diagrams/colors36.xml"/><Relationship Id="rId10" Type="http://schemas.openxmlformats.org/officeDocument/2006/relationships/diagramColors" Target="../diagrams/colors37.xml"/><Relationship Id="rId4" Type="http://schemas.openxmlformats.org/officeDocument/2006/relationships/diagramQuickStyle" Target="../diagrams/quickStyle36.xml"/><Relationship Id="rId9" Type="http://schemas.openxmlformats.org/officeDocument/2006/relationships/diagramQuickStyle" Target="../diagrams/quickStyle3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4.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image" Target="../media/image14.png"/><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image" Target="../media/image1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7.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12" Type="http://schemas.openxmlformats.org/officeDocument/2006/relationships/image" Target="../media/image18.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603FC-3523-4836-A01D-7B7CC6A06B82}"/>
              </a:ext>
            </a:extLst>
          </p:cNvPr>
          <p:cNvSpPr>
            <a:spLocks noGrp="1"/>
          </p:cNvSpPr>
          <p:nvPr>
            <p:ph type="ctrTitle"/>
          </p:nvPr>
        </p:nvSpPr>
        <p:spPr>
          <a:xfrm>
            <a:off x="7290322" y="1655286"/>
            <a:ext cx="4272564" cy="2610042"/>
          </a:xfrm>
        </p:spPr>
        <p:txBody>
          <a:bodyPr>
            <a:normAutofit/>
          </a:bodyPr>
          <a:lstStyle/>
          <a:p>
            <a:pPr algn="l"/>
            <a:r>
              <a:rPr lang="en-CA" sz="5000" b="1"/>
              <a:t>DATA SCIENCE &amp; APPLICATION PROJECT </a:t>
            </a:r>
          </a:p>
        </p:txBody>
      </p:sp>
      <p:sp>
        <p:nvSpPr>
          <p:cNvPr id="3" name="Subtitle 2">
            <a:extLst>
              <a:ext uri="{FF2B5EF4-FFF2-40B4-BE49-F238E27FC236}">
                <a16:creationId xmlns:a16="http://schemas.microsoft.com/office/drawing/2014/main" id="{20D850BD-72F4-46E5-9CCD-2B3284A4D578}"/>
              </a:ext>
            </a:extLst>
          </p:cNvPr>
          <p:cNvSpPr>
            <a:spLocks noGrp="1"/>
          </p:cNvSpPr>
          <p:nvPr>
            <p:ph type="subTitle" idx="1"/>
          </p:nvPr>
        </p:nvSpPr>
        <p:spPr>
          <a:xfrm>
            <a:off x="7290322" y="4373384"/>
            <a:ext cx="4272564" cy="766381"/>
          </a:xfrm>
        </p:spPr>
        <p:txBody>
          <a:bodyPr>
            <a:normAutofit/>
          </a:bodyPr>
          <a:lstStyle/>
          <a:p>
            <a:pPr algn="l"/>
            <a:r>
              <a:rPr lang="en-CA" sz="2000"/>
              <a:t>MUWANI ROBSON</a:t>
            </a:r>
          </a:p>
          <a:p>
            <a:pPr algn="l"/>
            <a:endParaRPr lang="en-CA" sz="2000"/>
          </a:p>
          <a:p>
            <a:pPr algn="l"/>
            <a:endParaRPr lang="en-CA" sz="2000"/>
          </a:p>
        </p:txBody>
      </p:sp>
      <p:sp>
        <p:nvSpPr>
          <p:cNvPr id="59" name="Freeform: Shape 58">
            <a:extLst>
              <a:ext uri="{FF2B5EF4-FFF2-40B4-BE49-F238E27FC236}">
                <a16:creationId xmlns:a16="http://schemas.microsoft.com/office/drawing/2014/main" id="{A655A132-543A-420C-B045-863DB1829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32876" cy="1290953"/>
          </a:xfrm>
          <a:custGeom>
            <a:avLst/>
            <a:gdLst>
              <a:gd name="connsiteX0" fmla="*/ 0 w 5532876"/>
              <a:gd name="connsiteY0" fmla="*/ 0 h 1290953"/>
              <a:gd name="connsiteX1" fmla="*/ 5532876 w 5532876"/>
              <a:gd name="connsiteY1" fmla="*/ 0 h 1290953"/>
              <a:gd name="connsiteX2" fmla="*/ 4936972 w 5532876"/>
              <a:gd name="connsiteY2" fmla="*/ 1290953 h 1290953"/>
              <a:gd name="connsiteX3" fmla="*/ 0 w 5532876"/>
              <a:gd name="connsiteY3" fmla="*/ 1290953 h 1290953"/>
            </a:gdLst>
            <a:ahLst/>
            <a:cxnLst>
              <a:cxn ang="0">
                <a:pos x="connsiteX0" y="connsiteY0"/>
              </a:cxn>
              <a:cxn ang="0">
                <a:pos x="connsiteX1" y="connsiteY1"/>
              </a:cxn>
              <a:cxn ang="0">
                <a:pos x="connsiteX2" y="connsiteY2"/>
              </a:cxn>
              <a:cxn ang="0">
                <a:pos x="connsiteX3" y="connsiteY3"/>
              </a:cxn>
            </a:cxnLst>
            <a:rect l="l" t="t" r="r" b="b"/>
            <a:pathLst>
              <a:path w="5532876" h="1290953">
                <a:moveTo>
                  <a:pt x="0" y="0"/>
                </a:moveTo>
                <a:lnTo>
                  <a:pt x="5532876" y="0"/>
                </a:lnTo>
                <a:lnTo>
                  <a:pt x="4936972" y="1290953"/>
                </a:lnTo>
                <a:lnTo>
                  <a:pt x="0" y="1290953"/>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C8908FA0-651E-4684-866E-0B2BAA88B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41" y="1"/>
            <a:ext cx="7094159" cy="1290953"/>
          </a:xfrm>
          <a:custGeom>
            <a:avLst/>
            <a:gdLst>
              <a:gd name="connsiteX0" fmla="*/ 595904 w 7094159"/>
              <a:gd name="connsiteY0" fmla="*/ 0 h 1290953"/>
              <a:gd name="connsiteX1" fmla="*/ 7094159 w 7094159"/>
              <a:gd name="connsiteY1" fmla="*/ 0 h 1290953"/>
              <a:gd name="connsiteX2" fmla="*/ 7094159 w 7094159"/>
              <a:gd name="connsiteY2" fmla="*/ 1290553 h 1290953"/>
              <a:gd name="connsiteX3" fmla="*/ 5920618 w 7094159"/>
              <a:gd name="connsiteY3" fmla="*/ 1290553 h 1290953"/>
              <a:gd name="connsiteX4" fmla="*/ 5920618 w 7094159"/>
              <a:gd name="connsiteY4" fmla="*/ 1290953 h 1290953"/>
              <a:gd name="connsiteX5" fmla="*/ 2729248 w 7094159"/>
              <a:gd name="connsiteY5" fmla="*/ 1290953 h 1290953"/>
              <a:gd name="connsiteX6" fmla="*/ 2574303 w 7094159"/>
              <a:gd name="connsiteY6" fmla="*/ 1290953 h 1290953"/>
              <a:gd name="connsiteX7" fmla="*/ 0 w 7094159"/>
              <a:gd name="connsiteY7" fmla="*/ 1290953 h 129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159" h="1290953">
                <a:moveTo>
                  <a:pt x="595904" y="0"/>
                </a:moveTo>
                <a:lnTo>
                  <a:pt x="7094159" y="0"/>
                </a:lnTo>
                <a:lnTo>
                  <a:pt x="7094159" y="1290553"/>
                </a:lnTo>
                <a:lnTo>
                  <a:pt x="5920618" y="1290553"/>
                </a:lnTo>
                <a:lnTo>
                  <a:pt x="5920618" y="1290953"/>
                </a:lnTo>
                <a:lnTo>
                  <a:pt x="2729248" y="1290953"/>
                </a:lnTo>
                <a:lnTo>
                  <a:pt x="2574303" y="1290953"/>
                </a:lnTo>
                <a:lnTo>
                  <a:pt x="0" y="1290953"/>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5E5EA279-2573-4526-A746-9F9903A9D389}"/>
              </a:ext>
            </a:extLst>
          </p:cNvPr>
          <p:cNvPicPr>
            <a:picLocks noChangeAspect="1"/>
          </p:cNvPicPr>
          <p:nvPr/>
        </p:nvPicPr>
        <p:blipFill rotWithShape="1">
          <a:blip r:embed="rId2"/>
          <a:srcRect t="5366" r="1" b="1"/>
          <a:stretch/>
        </p:blipFill>
        <p:spPr>
          <a:xfrm>
            <a:off x="841248" y="2483581"/>
            <a:ext cx="5079371" cy="1828162"/>
          </a:xfrm>
          <a:prstGeom prst="rect">
            <a:avLst/>
          </a:prstGeom>
        </p:spPr>
      </p:pic>
      <p:sp>
        <p:nvSpPr>
          <p:cNvPr id="63" name="Freeform: Shape 62">
            <a:extLst>
              <a:ext uri="{FF2B5EF4-FFF2-40B4-BE49-F238E27FC236}">
                <a16:creationId xmlns:a16="http://schemas.microsoft.com/office/drawing/2014/main" id="{6D774DE7-7E08-4AD4-A4B9-E7758DECB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116" y="5450103"/>
            <a:ext cx="5569884" cy="1407897"/>
          </a:xfrm>
          <a:custGeom>
            <a:avLst/>
            <a:gdLst>
              <a:gd name="connsiteX0" fmla="*/ 652041 w 5569884"/>
              <a:gd name="connsiteY0" fmla="*/ 0 h 1407897"/>
              <a:gd name="connsiteX1" fmla="*/ 5569884 w 5569884"/>
              <a:gd name="connsiteY1" fmla="*/ 0 h 1407897"/>
              <a:gd name="connsiteX2" fmla="*/ 5569884 w 5569884"/>
              <a:gd name="connsiteY2" fmla="*/ 1407897 h 1407897"/>
              <a:gd name="connsiteX3" fmla="*/ 0 w 5569884"/>
              <a:gd name="connsiteY3" fmla="*/ 1407897 h 1407897"/>
            </a:gdLst>
            <a:ahLst/>
            <a:cxnLst>
              <a:cxn ang="0">
                <a:pos x="connsiteX0" y="connsiteY0"/>
              </a:cxn>
              <a:cxn ang="0">
                <a:pos x="connsiteX1" y="connsiteY1"/>
              </a:cxn>
              <a:cxn ang="0">
                <a:pos x="connsiteX2" y="connsiteY2"/>
              </a:cxn>
              <a:cxn ang="0">
                <a:pos x="connsiteX3" y="connsiteY3"/>
              </a:cxn>
            </a:cxnLst>
            <a:rect l="l" t="t" r="r" b="b"/>
            <a:pathLst>
              <a:path w="5569884" h="1407897">
                <a:moveTo>
                  <a:pt x="652041" y="0"/>
                </a:moveTo>
                <a:lnTo>
                  <a:pt x="5569884" y="0"/>
                </a:lnTo>
                <a:lnTo>
                  <a:pt x="5569884" y="1407897"/>
                </a:lnTo>
                <a:lnTo>
                  <a:pt x="0" y="140789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Freeform: Shape 64">
            <a:extLst>
              <a:ext uri="{FF2B5EF4-FFF2-40B4-BE49-F238E27FC236}">
                <a16:creationId xmlns:a16="http://schemas.microsoft.com/office/drawing/2014/main" id="{2366A95B-DCA5-4A24-84FD-B90CDBC59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50103"/>
            <a:ext cx="7114535" cy="1407897"/>
          </a:xfrm>
          <a:custGeom>
            <a:avLst/>
            <a:gdLst>
              <a:gd name="connsiteX0" fmla="*/ 0 w 7114535"/>
              <a:gd name="connsiteY0" fmla="*/ 0 h 1407897"/>
              <a:gd name="connsiteX1" fmla="*/ 1189345 w 7114535"/>
              <a:gd name="connsiteY1" fmla="*/ 0 h 1407897"/>
              <a:gd name="connsiteX2" fmla="*/ 7114535 w 7114535"/>
              <a:gd name="connsiteY2" fmla="*/ 0 h 1407897"/>
              <a:gd name="connsiteX3" fmla="*/ 6462495 w 7114535"/>
              <a:gd name="connsiteY3" fmla="*/ 1407897 h 1407897"/>
              <a:gd name="connsiteX4" fmla="*/ 0 w 7114535"/>
              <a:gd name="connsiteY4" fmla="*/ 1407897 h 140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535" h="1407897">
                <a:moveTo>
                  <a:pt x="0" y="0"/>
                </a:moveTo>
                <a:lnTo>
                  <a:pt x="1189345" y="0"/>
                </a:lnTo>
                <a:lnTo>
                  <a:pt x="7114535" y="0"/>
                </a:lnTo>
                <a:lnTo>
                  <a:pt x="6462495" y="1407897"/>
                </a:lnTo>
                <a:lnTo>
                  <a:pt x="0" y="1407897"/>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ubtitle 2">
            <a:extLst>
              <a:ext uri="{FF2B5EF4-FFF2-40B4-BE49-F238E27FC236}">
                <a16:creationId xmlns:a16="http://schemas.microsoft.com/office/drawing/2014/main" id="{2B45E583-9906-4546-A8A0-3196C1569758}"/>
              </a:ext>
            </a:extLst>
          </p:cNvPr>
          <p:cNvSpPr txBox="1">
            <a:spLocks/>
          </p:cNvSpPr>
          <p:nvPr/>
        </p:nvSpPr>
        <p:spPr>
          <a:xfrm>
            <a:off x="7290322" y="4366576"/>
            <a:ext cx="4272564" cy="7663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A" sz="2000" dirty="0"/>
              <a:t>MUWANI ROBSON</a:t>
            </a:r>
          </a:p>
          <a:p>
            <a:pPr algn="l"/>
            <a:endParaRPr lang="en-CA" sz="2000" dirty="0"/>
          </a:p>
          <a:p>
            <a:pPr algn="l"/>
            <a:endParaRPr lang="en-CA" sz="2000" dirty="0"/>
          </a:p>
        </p:txBody>
      </p:sp>
      <p:sp>
        <p:nvSpPr>
          <p:cNvPr id="11" name="Title 1">
            <a:extLst>
              <a:ext uri="{FF2B5EF4-FFF2-40B4-BE49-F238E27FC236}">
                <a16:creationId xmlns:a16="http://schemas.microsoft.com/office/drawing/2014/main" id="{3CF02F90-2EA2-497B-AB54-47357A52E3B4}"/>
              </a:ext>
            </a:extLst>
          </p:cNvPr>
          <p:cNvSpPr txBox="1">
            <a:spLocks/>
          </p:cNvSpPr>
          <p:nvPr/>
        </p:nvSpPr>
        <p:spPr>
          <a:xfrm>
            <a:off x="360294" y="5894362"/>
            <a:ext cx="5560326" cy="78792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1800" b="1" dirty="0"/>
              <a:t>Date: 29 May 2020</a:t>
            </a:r>
          </a:p>
        </p:txBody>
      </p:sp>
      <p:sp>
        <p:nvSpPr>
          <p:cNvPr id="12" name="Subtitle 2">
            <a:extLst>
              <a:ext uri="{FF2B5EF4-FFF2-40B4-BE49-F238E27FC236}">
                <a16:creationId xmlns:a16="http://schemas.microsoft.com/office/drawing/2014/main" id="{717F50E5-9139-4539-BA9D-E55CC20169A3}"/>
              </a:ext>
            </a:extLst>
          </p:cNvPr>
          <p:cNvSpPr txBox="1">
            <a:spLocks/>
          </p:cNvSpPr>
          <p:nvPr/>
        </p:nvSpPr>
        <p:spPr>
          <a:xfrm>
            <a:off x="0" y="4872922"/>
            <a:ext cx="6280914" cy="5771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CA" sz="2000" dirty="0"/>
              <a:t>CUSTOMER CHURN ANALYSIS : TELECOMS</a:t>
            </a:r>
          </a:p>
        </p:txBody>
      </p:sp>
    </p:spTree>
    <p:extLst>
      <p:ext uri="{BB962C8B-B14F-4D97-AF65-F5344CB8AC3E}">
        <p14:creationId xmlns:p14="http://schemas.microsoft.com/office/powerpoint/2010/main" val="836922401"/>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75E7-FB69-472A-BD96-521CB946FBA5}"/>
              </a:ext>
            </a:extLst>
          </p:cNvPr>
          <p:cNvSpPr>
            <a:spLocks noGrp="1"/>
          </p:cNvSpPr>
          <p:nvPr>
            <p:ph type="title"/>
          </p:nvPr>
        </p:nvSpPr>
        <p:spPr>
          <a:xfrm>
            <a:off x="838200" y="723578"/>
            <a:ext cx="4595071" cy="1645501"/>
          </a:xfrm>
        </p:spPr>
        <p:txBody>
          <a:bodyPr vert="horz" lIns="91440" tIns="45720" rIns="91440" bIns="45720" rtlCol="0" anchor="ctr">
            <a:normAutofit/>
          </a:bodyPr>
          <a:lstStyle/>
          <a:p>
            <a:r>
              <a:rPr lang="en-US" dirty="0"/>
              <a:t>Revenue  Analysis</a:t>
            </a:r>
            <a:endParaRPr lang="en-US"/>
          </a:p>
        </p:txBody>
      </p:sp>
      <p:sp>
        <p:nvSpPr>
          <p:cNvPr id="36" name="Rectangle 35">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screenshot of a cell phone&#10;&#10;Description automatically generated">
            <a:extLst>
              <a:ext uri="{FF2B5EF4-FFF2-40B4-BE49-F238E27FC236}">
                <a16:creationId xmlns:a16="http://schemas.microsoft.com/office/drawing/2014/main" id="{D697A486-9C9E-4625-A59C-4DBF0CC5FB6E}"/>
              </a:ext>
            </a:extLst>
          </p:cNvPr>
          <p:cNvPicPr>
            <a:picLocks noChangeAspect="1"/>
          </p:cNvPicPr>
          <p:nvPr/>
        </p:nvPicPr>
        <p:blipFill>
          <a:blip r:embed="rId2"/>
          <a:stretch>
            <a:fillRect/>
          </a:stretch>
        </p:blipFill>
        <p:spPr>
          <a:xfrm>
            <a:off x="6420908" y="805022"/>
            <a:ext cx="2364317" cy="1936747"/>
          </a:xfrm>
          <a:prstGeom prst="rect">
            <a:avLst/>
          </a:prstGeom>
        </p:spPr>
      </p:pic>
      <p:sp>
        <p:nvSpPr>
          <p:cNvPr id="42" name="Rectangle 41">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screenshot of a social media post&#10;&#10;Description automatically generated">
            <a:extLst>
              <a:ext uri="{FF2B5EF4-FFF2-40B4-BE49-F238E27FC236}">
                <a16:creationId xmlns:a16="http://schemas.microsoft.com/office/drawing/2014/main" id="{57E73DC4-B1D2-4DAF-A294-68C2C9590C41}"/>
              </a:ext>
            </a:extLst>
          </p:cNvPr>
          <p:cNvPicPr>
            <a:picLocks noChangeAspect="1"/>
          </p:cNvPicPr>
          <p:nvPr/>
        </p:nvPicPr>
        <p:blipFill>
          <a:blip r:embed="rId3"/>
          <a:stretch>
            <a:fillRect/>
          </a:stretch>
        </p:blipFill>
        <p:spPr>
          <a:xfrm>
            <a:off x="9502775" y="805022"/>
            <a:ext cx="2496967" cy="1924926"/>
          </a:xfrm>
          <a:prstGeom prst="rect">
            <a:avLst/>
          </a:prstGeom>
        </p:spPr>
      </p:pic>
      <p:pic>
        <p:nvPicPr>
          <p:cNvPr id="4" name="Picture 3" descr="A screenshot of a social media post&#10;&#10;Description automatically generated">
            <a:extLst>
              <a:ext uri="{FF2B5EF4-FFF2-40B4-BE49-F238E27FC236}">
                <a16:creationId xmlns:a16="http://schemas.microsoft.com/office/drawing/2014/main" id="{DDAE0126-87BE-42EF-BD6E-6F5F8BB7D93C}"/>
              </a:ext>
            </a:extLst>
          </p:cNvPr>
          <p:cNvPicPr>
            <a:picLocks noChangeAspect="1"/>
          </p:cNvPicPr>
          <p:nvPr/>
        </p:nvPicPr>
        <p:blipFill>
          <a:blip r:embed="rId4"/>
          <a:stretch>
            <a:fillRect/>
          </a:stretch>
        </p:blipFill>
        <p:spPr>
          <a:xfrm>
            <a:off x="6957391" y="3796452"/>
            <a:ext cx="4634387" cy="2630852"/>
          </a:xfrm>
          <a:prstGeom prst="rect">
            <a:avLst/>
          </a:prstGeom>
        </p:spPr>
      </p:pic>
      <p:graphicFrame>
        <p:nvGraphicFramePr>
          <p:cNvPr id="10" name="Content Placeholder 9">
            <a:extLst>
              <a:ext uri="{FF2B5EF4-FFF2-40B4-BE49-F238E27FC236}">
                <a16:creationId xmlns:a16="http://schemas.microsoft.com/office/drawing/2014/main" id="{6EF35ED9-8958-44CD-8896-2FAD028EB00F}"/>
              </a:ext>
            </a:extLst>
          </p:cNvPr>
          <p:cNvGraphicFramePr>
            <a:graphicFrameLocks noGrp="1"/>
          </p:cNvGraphicFramePr>
          <p:nvPr>
            <p:ph sz="half" idx="2"/>
            <p:extLst>
              <p:ext uri="{D42A27DB-BD31-4B8C-83A1-F6EECF244321}">
                <p14:modId xmlns:p14="http://schemas.microsoft.com/office/powerpoint/2010/main" val="3866884676"/>
              </p:ext>
            </p:extLst>
          </p:nvPr>
        </p:nvGraphicFramePr>
        <p:xfrm>
          <a:off x="324908" y="2186609"/>
          <a:ext cx="5108363" cy="445273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557658404"/>
      </p:ext>
    </p:extLst>
  </p:cSld>
  <p:clrMapOvr>
    <a:overrideClrMapping bg1="dk1" tx1="lt1" bg2="dk2" tx2="lt2" accent1="accent1" accent2="accent2" accent3="accent3" accent4="accent4" accent5="accent5" accent6="accent6" hlink="hlink" folHlink="folHlink"/>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89D1143C-3842-46B2-81A9-DF049B634DA0}"/>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Content Placeholder 1">
            <a:extLst>
              <a:ext uri="{FF2B5EF4-FFF2-40B4-BE49-F238E27FC236}">
                <a16:creationId xmlns:a16="http://schemas.microsoft.com/office/drawing/2014/main" id="{CE921074-8553-4D79-9D63-EAED5BA41450}"/>
              </a:ext>
            </a:extLst>
          </p:cNvPr>
          <p:cNvGraphicFramePr>
            <a:graphicFrameLocks noGrp="1"/>
          </p:cNvGraphicFramePr>
          <p:nvPr>
            <p:ph sz="half" idx="2"/>
            <p:extLst>
              <p:ext uri="{D42A27DB-BD31-4B8C-83A1-F6EECF244321}">
                <p14:modId xmlns:p14="http://schemas.microsoft.com/office/powerpoint/2010/main" val="860649695"/>
              </p:ext>
            </p:extLst>
          </p:nvPr>
        </p:nvGraphicFramePr>
        <p:xfrm>
          <a:off x="593035" y="5167312"/>
          <a:ext cx="10515600" cy="13255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Picture 2">
            <a:extLst>
              <a:ext uri="{FF2B5EF4-FFF2-40B4-BE49-F238E27FC236}">
                <a16:creationId xmlns:a16="http://schemas.microsoft.com/office/drawing/2014/main" id="{61CDB517-0811-404E-ABE5-6444487CD554}"/>
              </a:ext>
            </a:extLst>
          </p:cNvPr>
          <p:cNvPicPr>
            <a:picLocks noChangeAspect="1"/>
          </p:cNvPicPr>
          <p:nvPr/>
        </p:nvPicPr>
        <p:blipFill>
          <a:blip r:embed="rId12"/>
          <a:stretch>
            <a:fillRect/>
          </a:stretch>
        </p:blipFill>
        <p:spPr>
          <a:xfrm>
            <a:off x="5976729" y="1690687"/>
            <a:ext cx="5297569" cy="2921070"/>
          </a:xfrm>
          <a:prstGeom prst="rect">
            <a:avLst/>
          </a:prstGeom>
        </p:spPr>
      </p:pic>
      <p:pic>
        <p:nvPicPr>
          <p:cNvPr id="9" name="Picture 8">
            <a:extLst>
              <a:ext uri="{FF2B5EF4-FFF2-40B4-BE49-F238E27FC236}">
                <a16:creationId xmlns:a16="http://schemas.microsoft.com/office/drawing/2014/main" id="{D6932D9C-6CB2-4E4F-BD53-39B384CFEBED}"/>
              </a:ext>
            </a:extLst>
          </p:cNvPr>
          <p:cNvPicPr>
            <a:picLocks noChangeAspect="1"/>
          </p:cNvPicPr>
          <p:nvPr/>
        </p:nvPicPr>
        <p:blipFill>
          <a:blip r:embed="rId13"/>
          <a:stretch>
            <a:fillRect/>
          </a:stretch>
        </p:blipFill>
        <p:spPr>
          <a:xfrm>
            <a:off x="433994" y="1528809"/>
            <a:ext cx="5297569" cy="3321487"/>
          </a:xfrm>
          <a:prstGeom prst="rect">
            <a:avLst/>
          </a:prstGeom>
        </p:spPr>
      </p:pic>
      <p:sp>
        <p:nvSpPr>
          <p:cNvPr id="7" name="Arrow: Down 6">
            <a:extLst>
              <a:ext uri="{FF2B5EF4-FFF2-40B4-BE49-F238E27FC236}">
                <a16:creationId xmlns:a16="http://schemas.microsoft.com/office/drawing/2014/main" id="{79212A4E-6A64-4159-A17D-8711AD0B83CE}"/>
              </a:ext>
            </a:extLst>
          </p:cNvPr>
          <p:cNvSpPr/>
          <p:nvPr/>
        </p:nvSpPr>
        <p:spPr>
          <a:xfrm rot="19110445" flipH="1" flipV="1">
            <a:off x="8051842" y="3112993"/>
            <a:ext cx="251750" cy="265987"/>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Arrow: Down 7">
            <a:extLst>
              <a:ext uri="{FF2B5EF4-FFF2-40B4-BE49-F238E27FC236}">
                <a16:creationId xmlns:a16="http://schemas.microsoft.com/office/drawing/2014/main" id="{D9C83572-50EF-4152-AD16-2A0464CA55F0}"/>
              </a:ext>
            </a:extLst>
          </p:cNvPr>
          <p:cNvSpPr/>
          <p:nvPr/>
        </p:nvSpPr>
        <p:spPr>
          <a:xfrm rot="19110445" flipH="1" flipV="1">
            <a:off x="9647673" y="3112992"/>
            <a:ext cx="251750" cy="265987"/>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Down 9">
            <a:extLst>
              <a:ext uri="{FF2B5EF4-FFF2-40B4-BE49-F238E27FC236}">
                <a16:creationId xmlns:a16="http://schemas.microsoft.com/office/drawing/2014/main" id="{415D2481-8BC7-42A7-86A5-992288110BFB}"/>
              </a:ext>
            </a:extLst>
          </p:cNvPr>
          <p:cNvSpPr/>
          <p:nvPr/>
        </p:nvSpPr>
        <p:spPr>
          <a:xfrm rot="19110445" flipH="1" flipV="1">
            <a:off x="2645272" y="3657279"/>
            <a:ext cx="251750" cy="265987"/>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33644767"/>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0D745BEC-3E93-4C1E-AA12-496CEC3E6709}"/>
              </a:ext>
            </a:extLst>
          </p:cNvPr>
          <p:cNvGraphicFramePr/>
          <p:nvPr>
            <p:extLst>
              <p:ext uri="{D42A27DB-BD31-4B8C-83A1-F6EECF244321}">
                <p14:modId xmlns:p14="http://schemas.microsoft.com/office/powerpoint/2010/main" val="1147351098"/>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7">
            <a:extLst>
              <a:ext uri="{FF2B5EF4-FFF2-40B4-BE49-F238E27FC236}">
                <a16:creationId xmlns:a16="http://schemas.microsoft.com/office/drawing/2014/main" id="{5806A408-64B9-4131-8DB5-B3DBAFBA91E0}"/>
              </a:ext>
            </a:extLst>
          </p:cNvPr>
          <p:cNvGraphicFramePr>
            <a:graphicFrameLocks noGrp="1"/>
          </p:cNvGraphicFramePr>
          <p:nvPr>
            <p:ph sz="half" idx="1"/>
            <p:extLst>
              <p:ext uri="{D42A27DB-BD31-4B8C-83A1-F6EECF244321}">
                <p14:modId xmlns:p14="http://schemas.microsoft.com/office/powerpoint/2010/main" val="922413610"/>
              </p:ext>
            </p:extLst>
          </p:nvPr>
        </p:nvGraphicFramePr>
        <p:xfrm>
          <a:off x="838200" y="5380383"/>
          <a:ext cx="5181600" cy="7965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9" name="Content Placeholder 8">
            <a:extLst>
              <a:ext uri="{FF2B5EF4-FFF2-40B4-BE49-F238E27FC236}">
                <a16:creationId xmlns:a16="http://schemas.microsoft.com/office/drawing/2014/main" id="{DADE748C-4195-4A5D-A7B1-048459DB8544}"/>
              </a:ext>
            </a:extLst>
          </p:cNvPr>
          <p:cNvGraphicFramePr>
            <a:graphicFrameLocks noGrp="1"/>
          </p:cNvGraphicFramePr>
          <p:nvPr>
            <p:ph sz="half" idx="2"/>
            <p:extLst>
              <p:ext uri="{D42A27DB-BD31-4B8C-83A1-F6EECF244321}">
                <p14:modId xmlns:p14="http://schemas.microsoft.com/office/powerpoint/2010/main" val="800348600"/>
              </p:ext>
            </p:extLst>
          </p:nvPr>
        </p:nvGraphicFramePr>
        <p:xfrm>
          <a:off x="6172200" y="5499651"/>
          <a:ext cx="5181600" cy="67731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6" name="Picture 5">
            <a:extLst>
              <a:ext uri="{FF2B5EF4-FFF2-40B4-BE49-F238E27FC236}">
                <a16:creationId xmlns:a16="http://schemas.microsoft.com/office/drawing/2014/main" id="{3DD204D0-311D-4CEB-BF43-AA028007AC21}"/>
              </a:ext>
            </a:extLst>
          </p:cNvPr>
          <p:cNvPicPr>
            <a:picLocks noChangeAspect="1"/>
          </p:cNvPicPr>
          <p:nvPr/>
        </p:nvPicPr>
        <p:blipFill>
          <a:blip r:embed="rId17"/>
          <a:stretch>
            <a:fillRect/>
          </a:stretch>
        </p:blipFill>
        <p:spPr>
          <a:xfrm>
            <a:off x="6745356" y="1690688"/>
            <a:ext cx="4608443" cy="3249942"/>
          </a:xfrm>
          <a:prstGeom prst="rect">
            <a:avLst/>
          </a:prstGeom>
        </p:spPr>
      </p:pic>
      <p:pic>
        <p:nvPicPr>
          <p:cNvPr id="7" name="Picture 6">
            <a:extLst>
              <a:ext uri="{FF2B5EF4-FFF2-40B4-BE49-F238E27FC236}">
                <a16:creationId xmlns:a16="http://schemas.microsoft.com/office/drawing/2014/main" id="{ADC83899-659D-4D73-AF6C-69A0451E2655}"/>
              </a:ext>
            </a:extLst>
          </p:cNvPr>
          <p:cNvPicPr>
            <a:picLocks noChangeAspect="1"/>
          </p:cNvPicPr>
          <p:nvPr/>
        </p:nvPicPr>
        <p:blipFill>
          <a:blip r:embed="rId18"/>
          <a:stretch>
            <a:fillRect/>
          </a:stretch>
        </p:blipFill>
        <p:spPr>
          <a:xfrm>
            <a:off x="1099931" y="1812387"/>
            <a:ext cx="5393634" cy="3249943"/>
          </a:xfrm>
          <a:prstGeom prst="rect">
            <a:avLst/>
          </a:prstGeom>
        </p:spPr>
      </p:pic>
      <p:sp>
        <p:nvSpPr>
          <p:cNvPr id="10" name="Arrow: Down 9">
            <a:extLst>
              <a:ext uri="{FF2B5EF4-FFF2-40B4-BE49-F238E27FC236}">
                <a16:creationId xmlns:a16="http://schemas.microsoft.com/office/drawing/2014/main" id="{1326EE24-D867-4602-AB17-0823119716CC}"/>
              </a:ext>
            </a:extLst>
          </p:cNvPr>
          <p:cNvSpPr/>
          <p:nvPr/>
        </p:nvSpPr>
        <p:spPr>
          <a:xfrm rot="19110445" flipH="1" flipV="1">
            <a:off x="3082913" y="4764253"/>
            <a:ext cx="251750" cy="265987"/>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Arrow: Down 10">
            <a:extLst>
              <a:ext uri="{FF2B5EF4-FFF2-40B4-BE49-F238E27FC236}">
                <a16:creationId xmlns:a16="http://schemas.microsoft.com/office/drawing/2014/main" id="{1CDE92BD-05BC-466D-8178-B986C450A509}"/>
              </a:ext>
            </a:extLst>
          </p:cNvPr>
          <p:cNvSpPr/>
          <p:nvPr/>
        </p:nvSpPr>
        <p:spPr>
          <a:xfrm rot="19110445" flipH="1" flipV="1">
            <a:off x="10201854" y="3487378"/>
            <a:ext cx="251750" cy="265987"/>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23932704"/>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421CAB62-0297-4C14-A796-CA2612C63017}"/>
              </a:ext>
            </a:extLst>
          </p:cNvPr>
          <p:cNvGraphicFramePr/>
          <p:nvPr>
            <p:extLst>
              <p:ext uri="{D42A27DB-BD31-4B8C-83A1-F6EECF244321}">
                <p14:modId xmlns:p14="http://schemas.microsoft.com/office/powerpoint/2010/main" val="3375713632"/>
              </p:ext>
            </p:extLst>
          </p:nvPr>
        </p:nvGraphicFramePr>
        <p:xfrm>
          <a:off x="838200" y="365126"/>
          <a:ext cx="10515600" cy="982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Content Placeholder 9">
            <a:extLst>
              <a:ext uri="{FF2B5EF4-FFF2-40B4-BE49-F238E27FC236}">
                <a16:creationId xmlns:a16="http://schemas.microsoft.com/office/drawing/2014/main" id="{B7B5F1DF-E78B-457F-989B-37C1CF14B145}"/>
              </a:ext>
            </a:extLst>
          </p:cNvPr>
          <p:cNvGraphicFramePr>
            <a:graphicFrameLocks noGrp="1"/>
          </p:cNvGraphicFramePr>
          <p:nvPr>
            <p:ph sz="half" idx="1"/>
            <p:extLst>
              <p:ext uri="{D42A27DB-BD31-4B8C-83A1-F6EECF244321}">
                <p14:modId xmlns:p14="http://schemas.microsoft.com/office/powerpoint/2010/main" val="3178854037"/>
              </p:ext>
            </p:extLst>
          </p:nvPr>
        </p:nvGraphicFramePr>
        <p:xfrm>
          <a:off x="838200" y="5420139"/>
          <a:ext cx="5181600" cy="75682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Content Placeholder 10">
            <a:extLst>
              <a:ext uri="{FF2B5EF4-FFF2-40B4-BE49-F238E27FC236}">
                <a16:creationId xmlns:a16="http://schemas.microsoft.com/office/drawing/2014/main" id="{E68D99E2-B019-45BA-BA7B-B0662479055E}"/>
              </a:ext>
            </a:extLst>
          </p:cNvPr>
          <p:cNvGraphicFramePr>
            <a:graphicFrameLocks noGrp="1"/>
          </p:cNvGraphicFramePr>
          <p:nvPr>
            <p:ph sz="half" idx="2"/>
            <p:extLst>
              <p:ext uri="{D42A27DB-BD31-4B8C-83A1-F6EECF244321}">
                <p14:modId xmlns:p14="http://schemas.microsoft.com/office/powerpoint/2010/main" val="85444661"/>
              </p:ext>
            </p:extLst>
          </p:nvPr>
        </p:nvGraphicFramePr>
        <p:xfrm>
          <a:off x="6172200" y="5420139"/>
          <a:ext cx="5181600" cy="75682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5" name="Picture 4">
            <a:extLst>
              <a:ext uri="{FF2B5EF4-FFF2-40B4-BE49-F238E27FC236}">
                <a16:creationId xmlns:a16="http://schemas.microsoft.com/office/drawing/2014/main" id="{8C8524D6-5B9E-4F74-8C13-8F0800CF4E79}"/>
              </a:ext>
            </a:extLst>
          </p:cNvPr>
          <p:cNvPicPr>
            <a:picLocks noChangeAspect="1"/>
          </p:cNvPicPr>
          <p:nvPr/>
        </p:nvPicPr>
        <p:blipFill>
          <a:blip r:embed="rId17"/>
          <a:stretch>
            <a:fillRect/>
          </a:stretch>
        </p:blipFill>
        <p:spPr>
          <a:xfrm>
            <a:off x="627801" y="1686904"/>
            <a:ext cx="3798425" cy="3079999"/>
          </a:xfrm>
          <a:prstGeom prst="rect">
            <a:avLst/>
          </a:prstGeom>
        </p:spPr>
      </p:pic>
      <p:pic>
        <p:nvPicPr>
          <p:cNvPr id="7" name="Picture 6">
            <a:extLst>
              <a:ext uri="{FF2B5EF4-FFF2-40B4-BE49-F238E27FC236}">
                <a16:creationId xmlns:a16="http://schemas.microsoft.com/office/drawing/2014/main" id="{E00FA610-20E9-4710-BCAB-506800DED553}"/>
              </a:ext>
            </a:extLst>
          </p:cNvPr>
          <p:cNvPicPr>
            <a:picLocks noChangeAspect="1"/>
          </p:cNvPicPr>
          <p:nvPr/>
        </p:nvPicPr>
        <p:blipFill>
          <a:blip r:embed="rId18"/>
          <a:stretch>
            <a:fillRect/>
          </a:stretch>
        </p:blipFill>
        <p:spPr>
          <a:xfrm>
            <a:off x="4822113" y="1923748"/>
            <a:ext cx="3129191" cy="2970707"/>
          </a:xfrm>
          <a:prstGeom prst="rect">
            <a:avLst/>
          </a:prstGeom>
        </p:spPr>
      </p:pic>
      <p:pic>
        <p:nvPicPr>
          <p:cNvPr id="8" name="Picture 7">
            <a:extLst>
              <a:ext uri="{FF2B5EF4-FFF2-40B4-BE49-F238E27FC236}">
                <a16:creationId xmlns:a16="http://schemas.microsoft.com/office/drawing/2014/main" id="{485849F1-5683-4747-9EAD-73D903884291}"/>
              </a:ext>
            </a:extLst>
          </p:cNvPr>
          <p:cNvPicPr>
            <a:picLocks noChangeAspect="1"/>
          </p:cNvPicPr>
          <p:nvPr/>
        </p:nvPicPr>
        <p:blipFill>
          <a:blip r:embed="rId19"/>
          <a:stretch>
            <a:fillRect/>
          </a:stretch>
        </p:blipFill>
        <p:spPr>
          <a:xfrm>
            <a:off x="8123583" y="1872922"/>
            <a:ext cx="3798425" cy="2752087"/>
          </a:xfrm>
          <a:prstGeom prst="rect">
            <a:avLst/>
          </a:prstGeom>
        </p:spPr>
      </p:pic>
      <p:sp>
        <p:nvSpPr>
          <p:cNvPr id="12" name="Arrow: Down 11">
            <a:extLst>
              <a:ext uri="{FF2B5EF4-FFF2-40B4-BE49-F238E27FC236}">
                <a16:creationId xmlns:a16="http://schemas.microsoft.com/office/drawing/2014/main" id="{17104607-FF7B-4BC6-8A5C-5E028A0AAA30}"/>
              </a:ext>
            </a:extLst>
          </p:cNvPr>
          <p:cNvSpPr/>
          <p:nvPr/>
        </p:nvSpPr>
        <p:spPr>
          <a:xfrm rot="19110445" flipH="1" flipV="1">
            <a:off x="9044604" y="3449772"/>
            <a:ext cx="251750" cy="265987"/>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Arrow: Down 12">
            <a:extLst>
              <a:ext uri="{FF2B5EF4-FFF2-40B4-BE49-F238E27FC236}">
                <a16:creationId xmlns:a16="http://schemas.microsoft.com/office/drawing/2014/main" id="{EE40C616-E57C-40EF-B9B6-EFB922A379B3}"/>
              </a:ext>
            </a:extLst>
          </p:cNvPr>
          <p:cNvSpPr/>
          <p:nvPr/>
        </p:nvSpPr>
        <p:spPr>
          <a:xfrm rot="19110445" flipH="1" flipV="1">
            <a:off x="4117954" y="4192837"/>
            <a:ext cx="251750" cy="265987"/>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51140412"/>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11">
            <a:extLst>
              <a:ext uri="{FF2B5EF4-FFF2-40B4-BE49-F238E27FC236}">
                <a16:creationId xmlns:a16="http://schemas.microsoft.com/office/drawing/2014/main" id="{4ABC40FA-800F-4293-895B-A9EA53C5AF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37">
            <a:extLst>
              <a:ext uri="{FF2B5EF4-FFF2-40B4-BE49-F238E27FC236}">
                <a16:creationId xmlns:a16="http://schemas.microsoft.com/office/drawing/2014/main" id="{DF8AD2C4-07C0-4616-930B-F708944BD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0" name="Diagram 9">
            <a:extLst>
              <a:ext uri="{FF2B5EF4-FFF2-40B4-BE49-F238E27FC236}">
                <a16:creationId xmlns:a16="http://schemas.microsoft.com/office/drawing/2014/main" id="{3378292F-CCD9-4C83-9D54-00A33E17FAD9}"/>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Content Placeholder 10">
            <a:extLst>
              <a:ext uri="{FF2B5EF4-FFF2-40B4-BE49-F238E27FC236}">
                <a16:creationId xmlns:a16="http://schemas.microsoft.com/office/drawing/2014/main" id="{F0F1F6DC-EEFE-488D-812C-0FA842C86AE0}"/>
              </a:ext>
            </a:extLst>
          </p:cNvPr>
          <p:cNvGraphicFramePr>
            <a:graphicFrameLocks noGrp="1"/>
          </p:cNvGraphicFramePr>
          <p:nvPr>
            <p:ph sz="half" idx="2"/>
            <p:extLst>
              <p:ext uri="{D42A27DB-BD31-4B8C-83A1-F6EECF244321}">
                <p14:modId xmlns:p14="http://schemas.microsoft.com/office/powerpoint/2010/main" val="1663410388"/>
              </p:ext>
            </p:extLst>
          </p:nvPr>
        </p:nvGraphicFramePr>
        <p:xfrm>
          <a:off x="838200" y="2015406"/>
          <a:ext cx="5097779" cy="38258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 name="Picture 1">
            <a:extLst>
              <a:ext uri="{FF2B5EF4-FFF2-40B4-BE49-F238E27FC236}">
                <a16:creationId xmlns:a16="http://schemas.microsoft.com/office/drawing/2014/main" id="{8A8EED6E-CEAC-4E5E-B358-88FE96C2F8D9}"/>
              </a:ext>
            </a:extLst>
          </p:cNvPr>
          <p:cNvPicPr>
            <a:picLocks noChangeAspect="1"/>
          </p:cNvPicPr>
          <p:nvPr/>
        </p:nvPicPr>
        <p:blipFill>
          <a:blip r:embed="rId12"/>
          <a:stretch>
            <a:fillRect/>
          </a:stretch>
        </p:blipFill>
        <p:spPr>
          <a:xfrm>
            <a:off x="7010402" y="1650671"/>
            <a:ext cx="4863302" cy="2815312"/>
          </a:xfrm>
          <a:prstGeom prst="rect">
            <a:avLst/>
          </a:prstGeom>
        </p:spPr>
      </p:pic>
      <p:pic>
        <p:nvPicPr>
          <p:cNvPr id="3" name="Picture 2">
            <a:extLst>
              <a:ext uri="{FF2B5EF4-FFF2-40B4-BE49-F238E27FC236}">
                <a16:creationId xmlns:a16="http://schemas.microsoft.com/office/drawing/2014/main" id="{2A4BA870-4670-407A-96DC-56E84D093ED1}"/>
              </a:ext>
            </a:extLst>
          </p:cNvPr>
          <p:cNvPicPr>
            <a:picLocks noChangeAspect="1"/>
          </p:cNvPicPr>
          <p:nvPr/>
        </p:nvPicPr>
        <p:blipFill>
          <a:blip r:embed="rId13"/>
          <a:stretch>
            <a:fillRect/>
          </a:stretch>
        </p:blipFill>
        <p:spPr>
          <a:xfrm>
            <a:off x="7195931" y="4598504"/>
            <a:ext cx="4677772" cy="2120348"/>
          </a:xfrm>
          <a:prstGeom prst="rect">
            <a:avLst/>
          </a:prstGeom>
        </p:spPr>
      </p:pic>
      <p:sp>
        <p:nvSpPr>
          <p:cNvPr id="8" name="Arrow: Down 7">
            <a:extLst>
              <a:ext uri="{FF2B5EF4-FFF2-40B4-BE49-F238E27FC236}">
                <a16:creationId xmlns:a16="http://schemas.microsoft.com/office/drawing/2014/main" id="{CE5B9867-F02A-449A-A567-631342AD6334}"/>
              </a:ext>
            </a:extLst>
          </p:cNvPr>
          <p:cNvSpPr/>
          <p:nvPr/>
        </p:nvSpPr>
        <p:spPr>
          <a:xfrm rot="19110445" flipH="1" flipV="1">
            <a:off x="9666307" y="5708696"/>
            <a:ext cx="251750" cy="265987"/>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71013315"/>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1">
            <a:extLst>
              <a:ext uri="{FF2B5EF4-FFF2-40B4-BE49-F238E27FC236}">
                <a16:creationId xmlns:a16="http://schemas.microsoft.com/office/drawing/2014/main" id="{4ABC40FA-800F-4293-895B-A9EA53C5AF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37">
            <a:extLst>
              <a:ext uri="{FF2B5EF4-FFF2-40B4-BE49-F238E27FC236}">
                <a16:creationId xmlns:a16="http://schemas.microsoft.com/office/drawing/2014/main" id="{DF8AD2C4-07C0-4616-930B-F708944BD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9" name="Diagram 8">
            <a:extLst>
              <a:ext uri="{FF2B5EF4-FFF2-40B4-BE49-F238E27FC236}">
                <a16:creationId xmlns:a16="http://schemas.microsoft.com/office/drawing/2014/main" id="{DBB7D1D1-A1DC-42D8-8839-B58330153C9D}"/>
              </a:ext>
            </a:extLst>
          </p:cNvPr>
          <p:cNvGraphicFramePr/>
          <p:nvPr>
            <p:extLst>
              <p:ext uri="{D42A27DB-BD31-4B8C-83A1-F6EECF244321}">
                <p14:modId xmlns:p14="http://schemas.microsoft.com/office/powerpoint/2010/main" val="1808480164"/>
              </p:ext>
            </p:extLst>
          </p:nvPr>
        </p:nvGraphicFramePr>
        <p:xfrm>
          <a:off x="838200" y="365125"/>
          <a:ext cx="10515600" cy="11941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Content Placeholder 9">
            <a:extLst>
              <a:ext uri="{FF2B5EF4-FFF2-40B4-BE49-F238E27FC236}">
                <a16:creationId xmlns:a16="http://schemas.microsoft.com/office/drawing/2014/main" id="{ADC4D4C7-822D-48B9-882A-0E66CA61CA80}"/>
              </a:ext>
            </a:extLst>
          </p:cNvPr>
          <p:cNvGraphicFramePr>
            <a:graphicFrameLocks noGrp="1"/>
          </p:cNvGraphicFramePr>
          <p:nvPr>
            <p:ph sz="half" idx="1"/>
            <p:extLst>
              <p:ext uri="{D42A27DB-BD31-4B8C-83A1-F6EECF244321}">
                <p14:modId xmlns:p14="http://schemas.microsoft.com/office/powerpoint/2010/main" val="1366670951"/>
              </p:ext>
            </p:extLst>
          </p:nvPr>
        </p:nvGraphicFramePr>
        <p:xfrm>
          <a:off x="424070" y="2015406"/>
          <a:ext cx="5671930" cy="3908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 name="Picture 1">
            <a:extLst>
              <a:ext uri="{FF2B5EF4-FFF2-40B4-BE49-F238E27FC236}">
                <a16:creationId xmlns:a16="http://schemas.microsoft.com/office/drawing/2014/main" id="{795A7419-6DBF-48B2-A10C-2E33464B61D4}"/>
              </a:ext>
            </a:extLst>
          </p:cNvPr>
          <p:cNvPicPr>
            <a:picLocks noChangeAspect="1"/>
          </p:cNvPicPr>
          <p:nvPr/>
        </p:nvPicPr>
        <p:blipFill>
          <a:blip r:embed="rId12"/>
          <a:stretch>
            <a:fillRect/>
          </a:stretch>
        </p:blipFill>
        <p:spPr>
          <a:xfrm>
            <a:off x="6382603" y="1685204"/>
            <a:ext cx="5554343" cy="2767050"/>
          </a:xfrm>
          <a:prstGeom prst="rect">
            <a:avLst/>
          </a:prstGeom>
        </p:spPr>
      </p:pic>
      <p:pic>
        <p:nvPicPr>
          <p:cNvPr id="3" name="Picture 2">
            <a:extLst>
              <a:ext uri="{FF2B5EF4-FFF2-40B4-BE49-F238E27FC236}">
                <a16:creationId xmlns:a16="http://schemas.microsoft.com/office/drawing/2014/main" id="{E16D878F-0CC3-46A4-A798-E03AB72D0EDA}"/>
              </a:ext>
            </a:extLst>
          </p:cNvPr>
          <p:cNvPicPr>
            <a:picLocks noChangeAspect="1"/>
          </p:cNvPicPr>
          <p:nvPr/>
        </p:nvPicPr>
        <p:blipFill>
          <a:blip r:embed="rId13"/>
          <a:stretch>
            <a:fillRect/>
          </a:stretch>
        </p:blipFill>
        <p:spPr>
          <a:xfrm>
            <a:off x="6467060" y="4452730"/>
            <a:ext cx="5554344" cy="2279374"/>
          </a:xfrm>
          <a:prstGeom prst="rect">
            <a:avLst/>
          </a:prstGeom>
        </p:spPr>
      </p:pic>
      <p:sp>
        <p:nvSpPr>
          <p:cNvPr id="8" name="Arrow: Down 7">
            <a:extLst>
              <a:ext uri="{FF2B5EF4-FFF2-40B4-BE49-F238E27FC236}">
                <a16:creationId xmlns:a16="http://schemas.microsoft.com/office/drawing/2014/main" id="{F4C60E6E-407E-425A-9E3F-8FA7DCCACFB6}"/>
              </a:ext>
            </a:extLst>
          </p:cNvPr>
          <p:cNvSpPr/>
          <p:nvPr/>
        </p:nvSpPr>
        <p:spPr>
          <a:xfrm rot="19110445" flipH="1" flipV="1">
            <a:off x="10007250" y="4015285"/>
            <a:ext cx="251750" cy="265987"/>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Down 10">
            <a:extLst>
              <a:ext uri="{FF2B5EF4-FFF2-40B4-BE49-F238E27FC236}">
                <a16:creationId xmlns:a16="http://schemas.microsoft.com/office/drawing/2014/main" id="{7A68E802-3C33-4C91-AD26-896F2FD2C562}"/>
              </a:ext>
            </a:extLst>
          </p:cNvPr>
          <p:cNvSpPr/>
          <p:nvPr/>
        </p:nvSpPr>
        <p:spPr>
          <a:xfrm rot="19110445" flipH="1" flipV="1">
            <a:off x="7626038" y="5642437"/>
            <a:ext cx="251750" cy="265987"/>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02975550"/>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11">
            <a:extLst>
              <a:ext uri="{FF2B5EF4-FFF2-40B4-BE49-F238E27FC236}">
                <a16:creationId xmlns:a16="http://schemas.microsoft.com/office/drawing/2014/main" id="{4ABC40FA-800F-4293-895B-A9EA53C5AF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37">
            <a:extLst>
              <a:ext uri="{FF2B5EF4-FFF2-40B4-BE49-F238E27FC236}">
                <a16:creationId xmlns:a16="http://schemas.microsoft.com/office/drawing/2014/main" id="{DF8AD2C4-07C0-4616-930B-F708944BD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0" name="Diagram 9">
            <a:extLst>
              <a:ext uri="{FF2B5EF4-FFF2-40B4-BE49-F238E27FC236}">
                <a16:creationId xmlns:a16="http://schemas.microsoft.com/office/drawing/2014/main" id="{254559E4-086F-4EA0-BE52-C86A721D8758}"/>
              </a:ext>
            </a:extLst>
          </p:cNvPr>
          <p:cNvGraphicFramePr/>
          <p:nvPr>
            <p:extLst>
              <p:ext uri="{D42A27DB-BD31-4B8C-83A1-F6EECF244321}">
                <p14:modId xmlns:p14="http://schemas.microsoft.com/office/powerpoint/2010/main" val="694028588"/>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Content Placeholder 13">
            <a:extLst>
              <a:ext uri="{FF2B5EF4-FFF2-40B4-BE49-F238E27FC236}">
                <a16:creationId xmlns:a16="http://schemas.microsoft.com/office/drawing/2014/main" id="{30C792D8-666E-4A26-97F3-E4AC2B7140B4}"/>
              </a:ext>
            </a:extLst>
          </p:cNvPr>
          <p:cNvGraphicFramePr>
            <a:graphicFrameLocks noGrp="1"/>
          </p:cNvGraphicFramePr>
          <p:nvPr>
            <p:ph sz="half" idx="1"/>
            <p:extLst>
              <p:ext uri="{D42A27DB-BD31-4B8C-83A1-F6EECF244321}">
                <p14:modId xmlns:p14="http://schemas.microsoft.com/office/powerpoint/2010/main" val="4108470476"/>
              </p:ext>
            </p:extLst>
          </p:nvPr>
        </p:nvGraphicFramePr>
        <p:xfrm>
          <a:off x="453888" y="1690687"/>
          <a:ext cx="4807226" cy="41402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 name="Picture 1">
            <a:extLst>
              <a:ext uri="{FF2B5EF4-FFF2-40B4-BE49-F238E27FC236}">
                <a16:creationId xmlns:a16="http://schemas.microsoft.com/office/drawing/2014/main" id="{2FEB6411-0D62-4F95-97D3-431169E1EC86}"/>
              </a:ext>
            </a:extLst>
          </p:cNvPr>
          <p:cNvPicPr>
            <a:picLocks noChangeAspect="1"/>
          </p:cNvPicPr>
          <p:nvPr/>
        </p:nvPicPr>
        <p:blipFill>
          <a:blip r:embed="rId12"/>
          <a:stretch>
            <a:fillRect/>
          </a:stretch>
        </p:blipFill>
        <p:spPr>
          <a:xfrm>
            <a:off x="6005759" y="1690688"/>
            <a:ext cx="5801928" cy="3476148"/>
          </a:xfrm>
          <a:prstGeom prst="rect">
            <a:avLst/>
          </a:prstGeom>
        </p:spPr>
      </p:pic>
      <p:pic>
        <p:nvPicPr>
          <p:cNvPr id="3" name="Picture 2">
            <a:extLst>
              <a:ext uri="{FF2B5EF4-FFF2-40B4-BE49-F238E27FC236}">
                <a16:creationId xmlns:a16="http://schemas.microsoft.com/office/drawing/2014/main" id="{09A13BEB-DA63-4CE5-9099-702A59ED8392}"/>
              </a:ext>
            </a:extLst>
          </p:cNvPr>
          <p:cNvPicPr>
            <a:picLocks noChangeAspect="1"/>
          </p:cNvPicPr>
          <p:nvPr/>
        </p:nvPicPr>
        <p:blipFill>
          <a:blip r:embed="rId13"/>
          <a:stretch>
            <a:fillRect/>
          </a:stretch>
        </p:blipFill>
        <p:spPr>
          <a:xfrm>
            <a:off x="6255026" y="5188900"/>
            <a:ext cx="5552661" cy="1601327"/>
          </a:xfrm>
          <a:prstGeom prst="rect">
            <a:avLst/>
          </a:prstGeom>
        </p:spPr>
      </p:pic>
      <p:sp>
        <p:nvSpPr>
          <p:cNvPr id="8" name="Arrow: Down 7">
            <a:extLst>
              <a:ext uri="{FF2B5EF4-FFF2-40B4-BE49-F238E27FC236}">
                <a16:creationId xmlns:a16="http://schemas.microsoft.com/office/drawing/2014/main" id="{B523A11B-BB72-466F-BAB1-D0C87DAA1222}"/>
              </a:ext>
            </a:extLst>
          </p:cNvPr>
          <p:cNvSpPr/>
          <p:nvPr/>
        </p:nvSpPr>
        <p:spPr>
          <a:xfrm rot="19110445" flipH="1" flipV="1">
            <a:off x="10007250" y="6039582"/>
            <a:ext cx="251750" cy="265987"/>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Arrow: Down 8">
            <a:extLst>
              <a:ext uri="{FF2B5EF4-FFF2-40B4-BE49-F238E27FC236}">
                <a16:creationId xmlns:a16="http://schemas.microsoft.com/office/drawing/2014/main" id="{96E36893-9898-483E-A535-A2995817C25B}"/>
              </a:ext>
            </a:extLst>
          </p:cNvPr>
          <p:cNvSpPr/>
          <p:nvPr/>
        </p:nvSpPr>
        <p:spPr>
          <a:xfrm rot="19110445" flipH="1" flipV="1">
            <a:off x="8108128" y="4799502"/>
            <a:ext cx="251750" cy="265987"/>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17814631"/>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4ABC40FA-800F-4293-895B-A9EA53C5AF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7">
            <a:extLst>
              <a:ext uri="{FF2B5EF4-FFF2-40B4-BE49-F238E27FC236}">
                <a16:creationId xmlns:a16="http://schemas.microsoft.com/office/drawing/2014/main" id="{DF8AD2C4-07C0-4616-930B-F708944BD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8" name="Diagram 7">
            <a:extLst>
              <a:ext uri="{FF2B5EF4-FFF2-40B4-BE49-F238E27FC236}">
                <a16:creationId xmlns:a16="http://schemas.microsoft.com/office/drawing/2014/main" id="{4F76B908-DF21-47DF-9748-C70E1E587167}"/>
              </a:ext>
            </a:extLst>
          </p:cNvPr>
          <p:cNvGraphicFramePr/>
          <p:nvPr>
            <p:extLst>
              <p:ext uri="{D42A27DB-BD31-4B8C-83A1-F6EECF244321}">
                <p14:modId xmlns:p14="http://schemas.microsoft.com/office/powerpoint/2010/main" val="2250266437"/>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Content Placeholder 8">
            <a:extLst>
              <a:ext uri="{FF2B5EF4-FFF2-40B4-BE49-F238E27FC236}">
                <a16:creationId xmlns:a16="http://schemas.microsoft.com/office/drawing/2014/main" id="{E3B9431C-2583-4034-B5B5-4A870068788F}"/>
              </a:ext>
            </a:extLst>
          </p:cNvPr>
          <p:cNvGraphicFramePr>
            <a:graphicFrameLocks noGrp="1"/>
          </p:cNvGraphicFramePr>
          <p:nvPr>
            <p:ph sz="half" idx="1"/>
            <p:extLst>
              <p:ext uri="{D42A27DB-BD31-4B8C-83A1-F6EECF244321}">
                <p14:modId xmlns:p14="http://schemas.microsoft.com/office/powerpoint/2010/main" val="4180361970"/>
              </p:ext>
            </p:extLst>
          </p:nvPr>
        </p:nvGraphicFramePr>
        <p:xfrm>
          <a:off x="838200" y="2015406"/>
          <a:ext cx="5097779" cy="38258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 name="Picture 1">
            <a:extLst>
              <a:ext uri="{FF2B5EF4-FFF2-40B4-BE49-F238E27FC236}">
                <a16:creationId xmlns:a16="http://schemas.microsoft.com/office/drawing/2014/main" id="{44AA2282-7721-4C15-B5F8-A7724F3BED81}"/>
              </a:ext>
            </a:extLst>
          </p:cNvPr>
          <p:cNvPicPr>
            <a:picLocks noChangeAspect="1"/>
          </p:cNvPicPr>
          <p:nvPr/>
        </p:nvPicPr>
        <p:blipFill>
          <a:blip r:embed="rId12"/>
          <a:stretch>
            <a:fillRect/>
          </a:stretch>
        </p:blipFill>
        <p:spPr>
          <a:xfrm>
            <a:off x="6256021" y="4730589"/>
            <a:ext cx="5352095" cy="1988263"/>
          </a:xfrm>
          <a:prstGeom prst="rect">
            <a:avLst/>
          </a:prstGeom>
        </p:spPr>
      </p:pic>
      <p:pic>
        <p:nvPicPr>
          <p:cNvPr id="3" name="Picture 2">
            <a:extLst>
              <a:ext uri="{FF2B5EF4-FFF2-40B4-BE49-F238E27FC236}">
                <a16:creationId xmlns:a16="http://schemas.microsoft.com/office/drawing/2014/main" id="{162D3316-774D-48CF-9133-AD8E8369C532}"/>
              </a:ext>
            </a:extLst>
          </p:cNvPr>
          <p:cNvPicPr>
            <a:picLocks noChangeAspect="1"/>
          </p:cNvPicPr>
          <p:nvPr/>
        </p:nvPicPr>
        <p:blipFill>
          <a:blip r:embed="rId13"/>
          <a:stretch>
            <a:fillRect/>
          </a:stretch>
        </p:blipFill>
        <p:spPr>
          <a:xfrm>
            <a:off x="6256023" y="1690688"/>
            <a:ext cx="5352094" cy="2715660"/>
          </a:xfrm>
          <a:prstGeom prst="rect">
            <a:avLst/>
          </a:prstGeom>
        </p:spPr>
      </p:pic>
      <p:sp>
        <p:nvSpPr>
          <p:cNvPr id="10" name="Arrow: Down 9">
            <a:extLst>
              <a:ext uri="{FF2B5EF4-FFF2-40B4-BE49-F238E27FC236}">
                <a16:creationId xmlns:a16="http://schemas.microsoft.com/office/drawing/2014/main" id="{43FD3559-A450-4170-A9DE-C781329CB360}"/>
              </a:ext>
            </a:extLst>
          </p:cNvPr>
          <p:cNvSpPr/>
          <p:nvPr/>
        </p:nvSpPr>
        <p:spPr>
          <a:xfrm rot="19110445" flipH="1" flipV="1">
            <a:off x="10031102" y="2700245"/>
            <a:ext cx="251750" cy="265987"/>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Arrow: Down 10">
            <a:extLst>
              <a:ext uri="{FF2B5EF4-FFF2-40B4-BE49-F238E27FC236}">
                <a16:creationId xmlns:a16="http://schemas.microsoft.com/office/drawing/2014/main" id="{F1EC9198-0B7B-4EB0-945D-71233D9401EC}"/>
              </a:ext>
            </a:extLst>
          </p:cNvPr>
          <p:cNvSpPr/>
          <p:nvPr/>
        </p:nvSpPr>
        <p:spPr>
          <a:xfrm rot="19110445" flipH="1" flipV="1">
            <a:off x="8234238" y="5774740"/>
            <a:ext cx="251750" cy="265987"/>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85464150"/>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8ABA5612-623F-4282-964C-716C42646FD0}"/>
              </a:ext>
            </a:extLst>
          </p:cNvPr>
          <p:cNvGraphicFramePr/>
          <p:nvPr>
            <p:extLst>
              <p:ext uri="{D42A27DB-BD31-4B8C-83A1-F6EECF244321}">
                <p14:modId xmlns:p14="http://schemas.microsoft.com/office/powerpoint/2010/main" val="3861681589"/>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Content Placeholder 8">
            <a:extLst>
              <a:ext uri="{FF2B5EF4-FFF2-40B4-BE49-F238E27FC236}">
                <a16:creationId xmlns:a16="http://schemas.microsoft.com/office/drawing/2014/main" id="{7F668929-9D74-4371-8655-A43EEABDEF3C}"/>
              </a:ext>
            </a:extLst>
          </p:cNvPr>
          <p:cNvGraphicFramePr>
            <a:graphicFrameLocks noGrp="1"/>
          </p:cNvGraphicFramePr>
          <p:nvPr>
            <p:ph sz="half" idx="1"/>
            <p:extLst>
              <p:ext uri="{D42A27DB-BD31-4B8C-83A1-F6EECF244321}">
                <p14:modId xmlns:p14="http://schemas.microsoft.com/office/powerpoint/2010/main" val="1676822129"/>
              </p:ext>
            </p:extLst>
          </p:nvPr>
        </p:nvGraphicFramePr>
        <p:xfrm>
          <a:off x="838200" y="5939272"/>
          <a:ext cx="5181600" cy="34189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0" name="Content Placeholder 9">
            <a:extLst>
              <a:ext uri="{FF2B5EF4-FFF2-40B4-BE49-F238E27FC236}">
                <a16:creationId xmlns:a16="http://schemas.microsoft.com/office/drawing/2014/main" id="{0DF2E97A-503F-4E5E-844C-C76615EE907C}"/>
              </a:ext>
            </a:extLst>
          </p:cNvPr>
          <p:cNvGraphicFramePr>
            <a:graphicFrameLocks noGrp="1"/>
          </p:cNvGraphicFramePr>
          <p:nvPr>
            <p:ph sz="half" idx="2"/>
            <p:extLst>
              <p:ext uri="{D42A27DB-BD31-4B8C-83A1-F6EECF244321}">
                <p14:modId xmlns:p14="http://schemas.microsoft.com/office/powerpoint/2010/main" val="2188560497"/>
              </p:ext>
            </p:extLst>
          </p:nvPr>
        </p:nvGraphicFramePr>
        <p:xfrm>
          <a:off x="6172200" y="5950225"/>
          <a:ext cx="5181600" cy="33093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5" name="Picture 4">
            <a:extLst>
              <a:ext uri="{FF2B5EF4-FFF2-40B4-BE49-F238E27FC236}">
                <a16:creationId xmlns:a16="http://schemas.microsoft.com/office/drawing/2014/main" id="{0BC4300A-C316-46E1-ADCE-4B09854708D0}"/>
              </a:ext>
            </a:extLst>
          </p:cNvPr>
          <p:cNvPicPr>
            <a:picLocks noChangeAspect="1"/>
          </p:cNvPicPr>
          <p:nvPr/>
        </p:nvPicPr>
        <p:blipFill>
          <a:blip r:embed="rId17"/>
          <a:stretch>
            <a:fillRect/>
          </a:stretch>
        </p:blipFill>
        <p:spPr>
          <a:xfrm>
            <a:off x="695699" y="1829931"/>
            <a:ext cx="4353379" cy="1907182"/>
          </a:xfrm>
          <a:prstGeom prst="rect">
            <a:avLst/>
          </a:prstGeom>
        </p:spPr>
      </p:pic>
      <p:pic>
        <p:nvPicPr>
          <p:cNvPr id="6" name="Picture 5">
            <a:extLst>
              <a:ext uri="{FF2B5EF4-FFF2-40B4-BE49-F238E27FC236}">
                <a16:creationId xmlns:a16="http://schemas.microsoft.com/office/drawing/2014/main" id="{2AB62D22-BF6C-4245-AA99-FCE891FB0AE8}"/>
              </a:ext>
            </a:extLst>
          </p:cNvPr>
          <p:cNvPicPr>
            <a:picLocks noChangeAspect="1"/>
          </p:cNvPicPr>
          <p:nvPr/>
        </p:nvPicPr>
        <p:blipFill>
          <a:blip r:embed="rId18"/>
          <a:stretch>
            <a:fillRect/>
          </a:stretch>
        </p:blipFill>
        <p:spPr>
          <a:xfrm>
            <a:off x="695699" y="3998863"/>
            <a:ext cx="4353379" cy="1801166"/>
          </a:xfrm>
          <a:prstGeom prst="rect">
            <a:avLst/>
          </a:prstGeom>
        </p:spPr>
      </p:pic>
      <p:pic>
        <p:nvPicPr>
          <p:cNvPr id="7" name="Picture 6">
            <a:extLst>
              <a:ext uri="{FF2B5EF4-FFF2-40B4-BE49-F238E27FC236}">
                <a16:creationId xmlns:a16="http://schemas.microsoft.com/office/drawing/2014/main" id="{7C24D4BD-5D8B-44DF-B583-BA58DB94C432}"/>
              </a:ext>
            </a:extLst>
          </p:cNvPr>
          <p:cNvPicPr>
            <a:picLocks noChangeAspect="1"/>
          </p:cNvPicPr>
          <p:nvPr/>
        </p:nvPicPr>
        <p:blipFill>
          <a:blip r:embed="rId19"/>
          <a:stretch>
            <a:fillRect/>
          </a:stretch>
        </p:blipFill>
        <p:spPr>
          <a:xfrm>
            <a:off x="5759732" y="1829931"/>
            <a:ext cx="5594068" cy="3602332"/>
          </a:xfrm>
          <a:prstGeom prst="rect">
            <a:avLst/>
          </a:prstGeom>
        </p:spPr>
      </p:pic>
      <p:sp>
        <p:nvSpPr>
          <p:cNvPr id="11" name="Arrow: Down 10">
            <a:extLst>
              <a:ext uri="{FF2B5EF4-FFF2-40B4-BE49-F238E27FC236}">
                <a16:creationId xmlns:a16="http://schemas.microsoft.com/office/drawing/2014/main" id="{18B3F680-5D21-4DB8-8B02-B878DDDAAD2A}"/>
              </a:ext>
            </a:extLst>
          </p:cNvPr>
          <p:cNvSpPr/>
          <p:nvPr/>
        </p:nvSpPr>
        <p:spPr>
          <a:xfrm rot="19110445" flipH="1" flipV="1">
            <a:off x="2640171" y="4949465"/>
            <a:ext cx="251750" cy="265987"/>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Down 11">
            <a:extLst>
              <a:ext uri="{FF2B5EF4-FFF2-40B4-BE49-F238E27FC236}">
                <a16:creationId xmlns:a16="http://schemas.microsoft.com/office/drawing/2014/main" id="{66B70E79-7EDD-4ACD-ADBD-D1DDEEBBFA4A}"/>
              </a:ext>
            </a:extLst>
          </p:cNvPr>
          <p:cNvSpPr/>
          <p:nvPr/>
        </p:nvSpPr>
        <p:spPr>
          <a:xfrm rot="19110445" flipH="1" flipV="1">
            <a:off x="2751022" y="2833543"/>
            <a:ext cx="251750" cy="265987"/>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Arrow: Down 12">
            <a:extLst>
              <a:ext uri="{FF2B5EF4-FFF2-40B4-BE49-F238E27FC236}">
                <a16:creationId xmlns:a16="http://schemas.microsoft.com/office/drawing/2014/main" id="{3C2F261D-029B-4B68-910E-DDB08D44389D}"/>
              </a:ext>
            </a:extLst>
          </p:cNvPr>
          <p:cNvSpPr/>
          <p:nvPr/>
        </p:nvSpPr>
        <p:spPr>
          <a:xfrm rot="19110445" flipH="1" flipV="1">
            <a:off x="3896920" y="2833541"/>
            <a:ext cx="251750" cy="265987"/>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01649302"/>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3AE5D356-27FA-4160-9B2A-DB8ADD028592}"/>
              </a:ext>
            </a:extLst>
          </p:cNvPr>
          <p:cNvGraphicFramePr/>
          <p:nvPr>
            <p:extLst>
              <p:ext uri="{D42A27DB-BD31-4B8C-83A1-F6EECF244321}">
                <p14:modId xmlns:p14="http://schemas.microsoft.com/office/powerpoint/2010/main" val="150042547"/>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6">
            <a:extLst>
              <a:ext uri="{FF2B5EF4-FFF2-40B4-BE49-F238E27FC236}">
                <a16:creationId xmlns:a16="http://schemas.microsoft.com/office/drawing/2014/main" id="{DE96432F-EE72-49C4-96BB-F8E3BA2839AA}"/>
              </a:ext>
            </a:extLst>
          </p:cNvPr>
          <p:cNvGraphicFramePr>
            <a:graphicFrameLocks noGrp="1"/>
          </p:cNvGraphicFramePr>
          <p:nvPr>
            <p:ph sz="half" idx="1"/>
            <p:extLst>
              <p:ext uri="{D42A27DB-BD31-4B8C-83A1-F6EECF244321}">
                <p14:modId xmlns:p14="http://schemas.microsoft.com/office/powerpoint/2010/main" val="2905154843"/>
              </p:ext>
            </p:extLst>
          </p:nvPr>
        </p:nvGraphicFramePr>
        <p:xfrm>
          <a:off x="838200" y="5306459"/>
          <a:ext cx="9379226" cy="87050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a:extLst>
              <a:ext uri="{FF2B5EF4-FFF2-40B4-BE49-F238E27FC236}">
                <a16:creationId xmlns:a16="http://schemas.microsoft.com/office/drawing/2014/main" id="{EA5E2679-7EFC-47C9-B921-0891CF7D21A7}"/>
              </a:ext>
            </a:extLst>
          </p:cNvPr>
          <p:cNvPicPr>
            <a:picLocks noChangeAspect="1"/>
          </p:cNvPicPr>
          <p:nvPr/>
        </p:nvPicPr>
        <p:blipFill>
          <a:blip r:embed="rId12"/>
          <a:stretch>
            <a:fillRect/>
          </a:stretch>
        </p:blipFill>
        <p:spPr>
          <a:xfrm>
            <a:off x="2186610" y="1789043"/>
            <a:ext cx="6786342" cy="3419061"/>
          </a:xfrm>
          <a:prstGeom prst="rect">
            <a:avLst/>
          </a:prstGeom>
          <a:noFill/>
        </p:spPr>
      </p:pic>
      <p:sp>
        <p:nvSpPr>
          <p:cNvPr id="2" name="Freeform: Shape 1">
            <a:extLst>
              <a:ext uri="{FF2B5EF4-FFF2-40B4-BE49-F238E27FC236}">
                <a16:creationId xmlns:a16="http://schemas.microsoft.com/office/drawing/2014/main" id="{29702A85-186E-4079-B8DF-9FA3363F0AEE}"/>
              </a:ext>
            </a:extLst>
          </p:cNvPr>
          <p:cNvSpPr/>
          <p:nvPr/>
        </p:nvSpPr>
        <p:spPr>
          <a:xfrm>
            <a:off x="4392446" y="3355338"/>
            <a:ext cx="538588" cy="369600"/>
          </a:xfrm>
          <a:custGeom>
            <a:avLst/>
            <a:gdLst>
              <a:gd name="connsiteX0" fmla="*/ 503111 w 538588"/>
              <a:gd name="connsiteY0" fmla="*/ 63111 h 369600"/>
              <a:gd name="connsiteX1" fmla="*/ 24809 w 538588"/>
              <a:gd name="connsiteY1" fmla="*/ 20908 h 369600"/>
              <a:gd name="connsiteX2" fmla="*/ 109216 w 538588"/>
              <a:gd name="connsiteY2" fmla="*/ 344465 h 369600"/>
              <a:gd name="connsiteX3" fmla="*/ 460908 w 538588"/>
              <a:gd name="connsiteY3" fmla="*/ 316330 h 369600"/>
              <a:gd name="connsiteX4" fmla="*/ 503111 w 538588"/>
              <a:gd name="connsiteY4" fmla="*/ 63111 h 36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588" h="369600">
                <a:moveTo>
                  <a:pt x="503111" y="63111"/>
                </a:moveTo>
                <a:cubicBezTo>
                  <a:pt x="430428" y="13874"/>
                  <a:pt x="90458" y="-25984"/>
                  <a:pt x="24809" y="20908"/>
                </a:cubicBezTo>
                <a:cubicBezTo>
                  <a:pt x="-40840" y="67800"/>
                  <a:pt x="36533" y="295228"/>
                  <a:pt x="109216" y="344465"/>
                </a:cubicBezTo>
                <a:cubicBezTo>
                  <a:pt x="181899" y="393702"/>
                  <a:pt x="397604" y="363222"/>
                  <a:pt x="460908" y="316330"/>
                </a:cubicBezTo>
                <a:cubicBezTo>
                  <a:pt x="524212" y="269438"/>
                  <a:pt x="575794" y="112348"/>
                  <a:pt x="503111" y="63111"/>
                </a:cubicBez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Freeform: Shape 7">
            <a:extLst>
              <a:ext uri="{FF2B5EF4-FFF2-40B4-BE49-F238E27FC236}">
                <a16:creationId xmlns:a16="http://schemas.microsoft.com/office/drawing/2014/main" id="{988DB23F-7CBD-415F-AEBC-ADE0A73F41AA}"/>
              </a:ext>
            </a:extLst>
          </p:cNvPr>
          <p:cNvSpPr/>
          <p:nvPr/>
        </p:nvSpPr>
        <p:spPr>
          <a:xfrm>
            <a:off x="4413855" y="4096921"/>
            <a:ext cx="538588" cy="369600"/>
          </a:xfrm>
          <a:custGeom>
            <a:avLst/>
            <a:gdLst>
              <a:gd name="connsiteX0" fmla="*/ 503111 w 538588"/>
              <a:gd name="connsiteY0" fmla="*/ 63111 h 369600"/>
              <a:gd name="connsiteX1" fmla="*/ 24809 w 538588"/>
              <a:gd name="connsiteY1" fmla="*/ 20908 h 369600"/>
              <a:gd name="connsiteX2" fmla="*/ 109216 w 538588"/>
              <a:gd name="connsiteY2" fmla="*/ 344465 h 369600"/>
              <a:gd name="connsiteX3" fmla="*/ 460908 w 538588"/>
              <a:gd name="connsiteY3" fmla="*/ 316330 h 369600"/>
              <a:gd name="connsiteX4" fmla="*/ 503111 w 538588"/>
              <a:gd name="connsiteY4" fmla="*/ 63111 h 36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588" h="369600">
                <a:moveTo>
                  <a:pt x="503111" y="63111"/>
                </a:moveTo>
                <a:cubicBezTo>
                  <a:pt x="430428" y="13874"/>
                  <a:pt x="90458" y="-25984"/>
                  <a:pt x="24809" y="20908"/>
                </a:cubicBezTo>
                <a:cubicBezTo>
                  <a:pt x="-40840" y="67800"/>
                  <a:pt x="36533" y="295228"/>
                  <a:pt x="109216" y="344465"/>
                </a:cubicBezTo>
                <a:cubicBezTo>
                  <a:pt x="181899" y="393702"/>
                  <a:pt x="397604" y="363222"/>
                  <a:pt x="460908" y="316330"/>
                </a:cubicBezTo>
                <a:cubicBezTo>
                  <a:pt x="524212" y="269438"/>
                  <a:pt x="575794" y="112348"/>
                  <a:pt x="503111" y="63111"/>
                </a:cubicBez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20044150"/>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7DEA7360-DD16-4AFE-B011-669D75EDCD2A}"/>
              </a:ext>
            </a:extLst>
          </p:cNvPr>
          <p:cNvPicPr>
            <a:picLocks noChangeAspect="1"/>
          </p:cNvPicPr>
          <p:nvPr/>
        </p:nvPicPr>
        <p:blipFill rotWithShape="1">
          <a:blip r:embed="rId2"/>
          <a:srcRect r="15944"/>
          <a:stretch/>
        </p:blipFill>
        <p:spPr>
          <a:xfrm>
            <a:off x="4227440" y="39863"/>
            <a:ext cx="7964557" cy="6857990"/>
          </a:xfrm>
          <a:prstGeom prst="rect">
            <a:avLst/>
          </a:prstGeom>
        </p:spPr>
      </p:pic>
      <p:sp>
        <p:nvSpPr>
          <p:cNvPr id="36" name="Rectangle 3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F603FC-3523-4836-A01D-7B7CC6A06B82}"/>
              </a:ext>
            </a:extLst>
          </p:cNvPr>
          <p:cNvSpPr>
            <a:spLocks noGrp="1"/>
          </p:cNvSpPr>
          <p:nvPr>
            <p:ph type="ctrTitle"/>
          </p:nvPr>
        </p:nvSpPr>
        <p:spPr>
          <a:xfrm>
            <a:off x="477981" y="1122363"/>
            <a:ext cx="4023360" cy="3204134"/>
          </a:xfrm>
        </p:spPr>
        <p:txBody>
          <a:bodyPr anchor="b">
            <a:normAutofit/>
          </a:bodyPr>
          <a:lstStyle/>
          <a:p>
            <a:pPr algn="l"/>
            <a:r>
              <a:rPr lang="en-CA" sz="4800" b="1"/>
              <a:t>PRESENTATION OUTLINE</a:t>
            </a:r>
          </a:p>
        </p:txBody>
      </p:sp>
      <p:sp>
        <p:nvSpPr>
          <p:cNvPr id="3" name="Subtitle 2">
            <a:extLst>
              <a:ext uri="{FF2B5EF4-FFF2-40B4-BE49-F238E27FC236}">
                <a16:creationId xmlns:a16="http://schemas.microsoft.com/office/drawing/2014/main" id="{20D850BD-72F4-46E5-9CCD-2B3284A4D578}"/>
              </a:ext>
            </a:extLst>
          </p:cNvPr>
          <p:cNvSpPr>
            <a:spLocks noGrp="1"/>
          </p:cNvSpPr>
          <p:nvPr>
            <p:ph type="subTitle" idx="1"/>
          </p:nvPr>
        </p:nvSpPr>
        <p:spPr>
          <a:xfrm>
            <a:off x="477980" y="4872922"/>
            <a:ext cx="4023359" cy="1208141"/>
          </a:xfrm>
        </p:spPr>
        <p:txBody>
          <a:bodyPr>
            <a:normAutofit/>
          </a:bodyPr>
          <a:lstStyle/>
          <a:p>
            <a:pPr algn="l"/>
            <a:r>
              <a:rPr lang="en-CA" sz="2000" dirty="0"/>
              <a:t>CUSTOMER CHURN ANALYSIS : TELECOM</a:t>
            </a:r>
          </a:p>
        </p:txBody>
      </p:sp>
      <p:sp>
        <p:nvSpPr>
          <p:cNvPr id="38" name="Rectangle 3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87BEE32-8BC6-414D-9807-DE551EF9C0DA}"/>
              </a:ext>
            </a:extLst>
          </p:cNvPr>
          <p:cNvSpPr/>
          <p:nvPr/>
        </p:nvSpPr>
        <p:spPr>
          <a:xfrm>
            <a:off x="4402399" y="1691449"/>
            <a:ext cx="4544653" cy="3908762"/>
          </a:xfrm>
          <a:prstGeom prst="rect">
            <a:avLst/>
          </a:prstGeom>
        </p:spPr>
        <p:txBody>
          <a:bodyPr wrap="square">
            <a:spAutoFit/>
          </a:bodyPr>
          <a:lstStyle/>
          <a:p>
            <a:pPr marL="342900">
              <a:spcAft>
                <a:spcPts val="600"/>
              </a:spcAft>
            </a:pPr>
            <a:r>
              <a:rPr lang="en-US" dirty="0">
                <a:solidFill>
                  <a:schemeClr val="tx1">
                    <a:lumMod val="85000"/>
                    <a:lumOff val="15000"/>
                  </a:schemeClr>
                </a:solidFill>
              </a:rPr>
              <a:t>Background study</a:t>
            </a:r>
          </a:p>
          <a:p>
            <a:pPr marL="342900">
              <a:spcAft>
                <a:spcPts val="600"/>
              </a:spcAft>
            </a:pPr>
            <a:r>
              <a:rPr lang="en-US" dirty="0">
                <a:solidFill>
                  <a:schemeClr val="tx1">
                    <a:lumMod val="85000"/>
                    <a:lumOff val="15000"/>
                  </a:schemeClr>
                </a:solidFill>
              </a:rPr>
              <a:t>Objectives</a:t>
            </a:r>
          </a:p>
          <a:p>
            <a:pPr marL="342900">
              <a:spcAft>
                <a:spcPts val="600"/>
              </a:spcAft>
            </a:pPr>
            <a:r>
              <a:rPr lang="en-US" dirty="0">
                <a:solidFill>
                  <a:schemeClr val="tx1">
                    <a:lumMod val="85000"/>
                    <a:lumOff val="15000"/>
                  </a:schemeClr>
                </a:solidFill>
              </a:rPr>
              <a:t>Study Hypothesis</a:t>
            </a:r>
          </a:p>
          <a:p>
            <a:pPr marL="342900">
              <a:spcAft>
                <a:spcPts val="600"/>
              </a:spcAft>
            </a:pPr>
            <a:r>
              <a:rPr lang="en-US" dirty="0">
                <a:solidFill>
                  <a:schemeClr val="tx1">
                    <a:lumMod val="85000"/>
                    <a:lumOff val="15000"/>
                  </a:schemeClr>
                </a:solidFill>
              </a:rPr>
              <a:t>Study Framework </a:t>
            </a:r>
          </a:p>
          <a:p>
            <a:pPr marL="342900">
              <a:spcAft>
                <a:spcPts val="600"/>
              </a:spcAft>
            </a:pPr>
            <a:r>
              <a:rPr lang="en-US" dirty="0">
                <a:solidFill>
                  <a:schemeClr val="tx1">
                    <a:lumMod val="85000"/>
                    <a:lumOff val="15000"/>
                  </a:schemeClr>
                </a:solidFill>
              </a:rPr>
              <a:t>Descriptive Analysis </a:t>
            </a:r>
          </a:p>
          <a:p>
            <a:pPr marL="342900">
              <a:spcAft>
                <a:spcPts val="600"/>
              </a:spcAft>
            </a:pPr>
            <a:r>
              <a:rPr lang="en-US" dirty="0">
                <a:solidFill>
                  <a:schemeClr val="tx1">
                    <a:lumMod val="85000"/>
                    <a:lumOff val="15000"/>
                  </a:schemeClr>
                </a:solidFill>
              </a:rPr>
              <a:t>Research questions</a:t>
            </a:r>
          </a:p>
          <a:p>
            <a:pPr marL="342900">
              <a:spcAft>
                <a:spcPts val="600"/>
              </a:spcAft>
            </a:pPr>
            <a:r>
              <a:rPr lang="en-US" dirty="0">
                <a:solidFill>
                  <a:schemeClr val="tx1">
                    <a:lumMod val="85000"/>
                    <a:lumOff val="15000"/>
                  </a:schemeClr>
                </a:solidFill>
              </a:rPr>
              <a:t>Results/Findings</a:t>
            </a:r>
          </a:p>
          <a:p>
            <a:pPr marL="342900">
              <a:spcAft>
                <a:spcPts val="600"/>
              </a:spcAft>
            </a:pPr>
            <a:r>
              <a:rPr lang="en-US" dirty="0">
                <a:solidFill>
                  <a:schemeClr val="tx1">
                    <a:lumMod val="85000"/>
                    <a:lumOff val="15000"/>
                  </a:schemeClr>
                </a:solidFill>
              </a:rPr>
              <a:t>Conclusions &amp; recommendations</a:t>
            </a:r>
          </a:p>
          <a:p>
            <a:pPr marL="342900">
              <a:spcAft>
                <a:spcPts val="600"/>
              </a:spcAft>
            </a:pPr>
            <a:r>
              <a:rPr lang="en-US" dirty="0">
                <a:solidFill>
                  <a:schemeClr val="tx1">
                    <a:lumMod val="85000"/>
                    <a:lumOff val="15000"/>
                  </a:schemeClr>
                </a:solidFill>
              </a:rPr>
              <a:t>Appendix/Tables/Graphs</a:t>
            </a:r>
          </a:p>
          <a:p>
            <a:pPr marL="342900">
              <a:spcAft>
                <a:spcPts val="600"/>
              </a:spcAft>
            </a:pPr>
            <a:r>
              <a:rPr lang="en-US" dirty="0">
                <a:solidFill>
                  <a:schemeClr val="tx1">
                    <a:lumMod val="85000"/>
                    <a:lumOff val="15000"/>
                  </a:schemeClr>
                </a:solidFill>
              </a:rPr>
              <a:t>SAS s/SAS Procedures</a:t>
            </a:r>
          </a:p>
          <a:p>
            <a:pPr marL="342900">
              <a:spcAft>
                <a:spcPts val="600"/>
              </a:spcAft>
            </a:pPr>
            <a:r>
              <a:rPr lang="en-US" dirty="0">
                <a:solidFill>
                  <a:schemeClr val="tx1">
                    <a:lumMod val="85000"/>
                    <a:lumOff val="15000"/>
                  </a:schemeClr>
                </a:solidFill>
              </a:rPr>
              <a:t>Q&amp;A</a:t>
            </a:r>
            <a:endParaRPr lang="en-CA" dirty="0"/>
          </a:p>
        </p:txBody>
      </p:sp>
    </p:spTree>
    <p:extLst>
      <p:ext uri="{BB962C8B-B14F-4D97-AF65-F5344CB8AC3E}">
        <p14:creationId xmlns:p14="http://schemas.microsoft.com/office/powerpoint/2010/main" val="489789308"/>
      </p:ext>
    </p:extLst>
  </p:cSld>
  <p:clrMapOvr>
    <a:overrideClrMapping bg1="dk1" tx1="lt1" bg2="dk2" tx2="lt2" accent1="accent1" accent2="accent2" accent3="accent3" accent4="accent4" accent5="accent5" accent6="accent6" hlink="hlink" folHlink="folHlink"/>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85FA1FC0-ACF9-43CE-BF93-084D97882282}"/>
              </a:ext>
            </a:extLst>
          </p:cNvPr>
          <p:cNvGraphicFramePr/>
          <p:nvPr>
            <p:extLst>
              <p:ext uri="{D42A27DB-BD31-4B8C-83A1-F6EECF244321}">
                <p14:modId xmlns:p14="http://schemas.microsoft.com/office/powerpoint/2010/main" val="671163147"/>
              </p:ext>
            </p:extLst>
          </p:nvPr>
        </p:nvGraphicFramePr>
        <p:xfrm>
          <a:off x="313682" y="2525152"/>
          <a:ext cx="3892558" cy="10480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F70E3396-A3B9-416D-ADB6-F720B89CEBCD}"/>
              </a:ext>
            </a:extLst>
          </p:cNvPr>
          <p:cNvPicPr>
            <a:picLocks noChangeAspect="1"/>
          </p:cNvPicPr>
          <p:nvPr/>
        </p:nvPicPr>
        <p:blipFill rotWithShape="1">
          <a:blip r:embed="rId7"/>
          <a:srcRect t="9700" r="2" b="2"/>
          <a:stretch/>
        </p:blipFill>
        <p:spPr>
          <a:xfrm>
            <a:off x="4543865" y="640081"/>
            <a:ext cx="7537704" cy="621791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aphicFrame>
        <p:nvGraphicFramePr>
          <p:cNvPr id="2" name="Content Placeholder 1">
            <a:extLst>
              <a:ext uri="{FF2B5EF4-FFF2-40B4-BE49-F238E27FC236}">
                <a16:creationId xmlns:a16="http://schemas.microsoft.com/office/drawing/2014/main" id="{7B45FEC9-6DDC-4E1A-803D-6CA9D9295610}"/>
              </a:ext>
            </a:extLst>
          </p:cNvPr>
          <p:cNvGraphicFramePr>
            <a:graphicFrameLocks noGrp="1"/>
          </p:cNvGraphicFramePr>
          <p:nvPr>
            <p:ph idx="1"/>
            <p:extLst>
              <p:ext uri="{D42A27DB-BD31-4B8C-83A1-F6EECF244321}">
                <p14:modId xmlns:p14="http://schemas.microsoft.com/office/powerpoint/2010/main" val="4143011275"/>
              </p:ext>
            </p:extLst>
          </p:nvPr>
        </p:nvGraphicFramePr>
        <p:xfrm>
          <a:off x="313682" y="3770142"/>
          <a:ext cx="3892558" cy="220862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484377970"/>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EF468165-169B-41F0-84E1-36F30F1D15FD}"/>
              </a:ext>
            </a:extLst>
          </p:cNvPr>
          <p:cNvGraphicFramePr/>
          <p:nvPr>
            <p:extLst>
              <p:ext uri="{D42A27DB-BD31-4B8C-83A1-F6EECF244321}">
                <p14:modId xmlns:p14="http://schemas.microsoft.com/office/powerpoint/2010/main" val="3936288302"/>
              </p:ext>
            </p:extLst>
          </p:nvPr>
        </p:nvGraphicFramePr>
        <p:xfrm>
          <a:off x="838200" y="365125"/>
          <a:ext cx="10515600" cy="9853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E35483E8-C7D2-C448-817E-6057FBB85A06}"/>
              </a:ext>
            </a:extLst>
          </p:cNvPr>
          <p:cNvSpPr>
            <a:spLocks noGrp="1"/>
          </p:cNvSpPr>
          <p:nvPr>
            <p:ph idx="1"/>
          </p:nvPr>
        </p:nvSpPr>
        <p:spPr/>
        <p:txBody>
          <a:bodyPr>
            <a:normAutofit/>
          </a:bodyPr>
          <a:lstStyle/>
          <a:p>
            <a:pPr marL="285750" indent="-285750">
              <a:buFont typeface="Arial" panose="020B0604020202020204" pitchFamily="34" charset="0"/>
              <a:buChar char="•"/>
            </a:pPr>
            <a:r>
              <a:rPr lang="en-US" sz="1800" dirty="0"/>
              <a:t>Most of the data is right skewed. Outliers tend to be in the upper extremes.</a:t>
            </a:r>
          </a:p>
          <a:p>
            <a:pPr marL="285750" indent="-285750">
              <a:buFont typeface="Arial" panose="020B0604020202020204" pitchFamily="34" charset="0"/>
              <a:buChar char="•"/>
            </a:pPr>
            <a:r>
              <a:rPr lang="en-US" sz="1800" dirty="0"/>
              <a:t>Proc Univariate to identify 5 Number Summary</a:t>
            </a:r>
          </a:p>
          <a:p>
            <a:pPr marL="285750" indent="-285750">
              <a:buFont typeface="Arial" panose="020B0604020202020204" pitchFamily="34" charset="0"/>
              <a:buChar char="•"/>
            </a:pPr>
            <a:endParaRPr lang="en-US" sz="1800" dirty="0"/>
          </a:p>
          <a:p>
            <a:pPr marL="0" indent="0">
              <a:buNone/>
            </a:pPr>
            <a:r>
              <a:rPr lang="en-US" sz="1800" dirty="0"/>
              <a:t>	</a:t>
            </a:r>
            <a:r>
              <a:rPr lang="en-US" sz="2400" b="1" dirty="0"/>
              <a:t>Upper limit =  Q3 + 1.5(IQR) </a:t>
            </a:r>
          </a:p>
          <a:p>
            <a:pPr marL="0" indent="0">
              <a:buNone/>
            </a:pPr>
            <a:r>
              <a:rPr lang="en-US" sz="2400" b="1" dirty="0"/>
              <a:t>	Lower limit =  Q1 – 1.5(IQR)</a:t>
            </a:r>
          </a:p>
          <a:p>
            <a:pPr>
              <a:buFont typeface="Wingdings" panose="05000000000000000000" pitchFamily="2" charset="2"/>
              <a:buChar char="§"/>
            </a:pPr>
            <a:r>
              <a:rPr lang="en-CA" sz="1800" dirty="0"/>
              <a:t>Outliers detected :</a:t>
            </a:r>
          </a:p>
          <a:p>
            <a:pPr lvl="1">
              <a:buFont typeface="Wingdings" panose="05000000000000000000" pitchFamily="2" charset="2"/>
              <a:buChar char="§"/>
            </a:pPr>
            <a:r>
              <a:rPr lang="en-CA" sz="1400" dirty="0"/>
              <a:t>monthly revenue (296) </a:t>
            </a:r>
          </a:p>
          <a:p>
            <a:pPr lvl="1">
              <a:buFont typeface="Wingdings" panose="05000000000000000000" pitchFamily="2" charset="2"/>
              <a:buChar char="§"/>
            </a:pPr>
            <a:r>
              <a:rPr lang="en-CA" sz="1400" dirty="0"/>
              <a:t>Total recurring charges (65) and	</a:t>
            </a:r>
          </a:p>
          <a:p>
            <a:pPr lvl="1">
              <a:buFont typeface="Wingdings" panose="05000000000000000000" pitchFamily="2" charset="2"/>
              <a:buChar char="§"/>
            </a:pPr>
            <a:r>
              <a:rPr lang="en-CA" sz="1400" dirty="0"/>
              <a:t>monthly minutes(124)</a:t>
            </a:r>
          </a:p>
          <a:p>
            <a:pPr marL="285750" indent="-285750">
              <a:buFont typeface="Arial" panose="020B0604020202020204" pitchFamily="34" charset="0"/>
              <a:buChar char="•"/>
            </a:pPr>
            <a:r>
              <a:rPr lang="en-US" sz="1800" dirty="0"/>
              <a:t>Separate grouping was created for  all outliers to get a better distribution of the data</a:t>
            </a:r>
          </a:p>
        </p:txBody>
      </p:sp>
      <p:pic>
        <p:nvPicPr>
          <p:cNvPr id="5" name="Picture 4">
            <a:extLst>
              <a:ext uri="{FF2B5EF4-FFF2-40B4-BE49-F238E27FC236}">
                <a16:creationId xmlns:a16="http://schemas.microsoft.com/office/drawing/2014/main" id="{7B036FB9-812D-4F27-A627-29005251290E}"/>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6945022" y="2662632"/>
            <a:ext cx="3535409" cy="2078179"/>
          </a:xfrm>
          <a:prstGeom prst="rect">
            <a:avLst/>
          </a:prstGeom>
        </p:spPr>
      </p:pic>
    </p:spTree>
    <p:extLst>
      <p:ext uri="{BB962C8B-B14F-4D97-AF65-F5344CB8AC3E}">
        <p14:creationId xmlns:p14="http://schemas.microsoft.com/office/powerpoint/2010/main" val="498726429"/>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0B00B-1DF0-2E47-BC5C-2210F4B06194}"/>
              </a:ext>
            </a:extLst>
          </p:cNvPr>
          <p:cNvSpPr>
            <a:spLocks noGrp="1"/>
          </p:cNvSpPr>
          <p:nvPr>
            <p:ph type="title"/>
          </p:nvPr>
        </p:nvSpPr>
        <p:spPr>
          <a:xfrm>
            <a:off x="838200" y="365125"/>
            <a:ext cx="10515600" cy="816561"/>
          </a:xfrm>
        </p:spPr>
        <p:txBody>
          <a:bodyPr>
            <a:normAutofit/>
          </a:bodyPr>
          <a:lstStyle/>
          <a:p>
            <a:pPr algn="ctr"/>
            <a:r>
              <a:rPr lang="en-US" sz="4400" b="1" dirty="0"/>
              <a:t>Logistic Regression</a:t>
            </a:r>
          </a:p>
        </p:txBody>
      </p:sp>
      <p:sp>
        <p:nvSpPr>
          <p:cNvPr id="3" name="Content Placeholder 2">
            <a:extLst>
              <a:ext uri="{FF2B5EF4-FFF2-40B4-BE49-F238E27FC236}">
                <a16:creationId xmlns:a16="http://schemas.microsoft.com/office/drawing/2014/main" id="{ADB902F3-D24B-0841-9ECD-DA2801DA4750}"/>
              </a:ext>
            </a:extLst>
          </p:cNvPr>
          <p:cNvSpPr>
            <a:spLocks noGrp="1"/>
          </p:cNvSpPr>
          <p:nvPr>
            <p:ph sz="half" idx="1"/>
          </p:nvPr>
        </p:nvSpPr>
        <p:spPr>
          <a:xfrm>
            <a:off x="838200" y="4775200"/>
            <a:ext cx="11179629" cy="1959429"/>
          </a:xfrm>
        </p:spPr>
        <p:txBody>
          <a:bodyPr>
            <a:normAutofit fontScale="62500" lnSpcReduction="20000"/>
          </a:bodyPr>
          <a:lstStyle/>
          <a:p>
            <a:r>
              <a:rPr lang="en-US" dirty="0"/>
              <a:t>Backward Feature Elimination</a:t>
            </a:r>
          </a:p>
          <a:p>
            <a:pPr lvl="1"/>
            <a:r>
              <a:rPr lang="en-US" dirty="0"/>
              <a:t>Above are Features left (from framework)</a:t>
            </a:r>
          </a:p>
          <a:p>
            <a:pPr lvl="1"/>
            <a:r>
              <a:rPr lang="en-US" dirty="0"/>
              <a:t>Model concordance = 58.5%</a:t>
            </a:r>
          </a:p>
          <a:p>
            <a:r>
              <a:rPr lang="en-US" b="1" dirty="0"/>
              <a:t>Odds ratio </a:t>
            </a:r>
            <a:r>
              <a:rPr lang="en-US" dirty="0"/>
              <a:t>=</a:t>
            </a:r>
          </a:p>
          <a:p>
            <a:pPr marL="0" indent="0">
              <a:buNone/>
            </a:pPr>
            <a:r>
              <a:rPr lang="en-US" dirty="0"/>
              <a:t>e ^ (0.434 + 1.004(MR) + 0.994(TRC) + 1.000(MM)+ 0.991(MIS) + 1.001(CED) +1.007(DC)+1.003(BC) +0.995(AG))</a:t>
            </a:r>
          </a:p>
          <a:p>
            <a:pPr marL="0" indent="0">
              <a:buNone/>
            </a:pPr>
            <a:r>
              <a:rPr lang="en-US" dirty="0"/>
              <a:t>For every one unit change in </a:t>
            </a:r>
            <a:r>
              <a:rPr lang="en-US" b="1" dirty="0"/>
              <a:t>monthly revenue</a:t>
            </a:r>
            <a:r>
              <a:rPr lang="en-US" dirty="0"/>
              <a:t>, the log odds of churn (versus not churn) increases by 1.004 etc.</a:t>
            </a:r>
          </a:p>
          <a:p>
            <a:pPr marL="274320" lvl="1" indent="0">
              <a:buNone/>
            </a:pPr>
            <a:endParaRPr lang="en-US" dirty="0"/>
          </a:p>
        </p:txBody>
      </p:sp>
      <p:pic>
        <p:nvPicPr>
          <p:cNvPr id="4" name="Picture 3">
            <a:extLst>
              <a:ext uri="{FF2B5EF4-FFF2-40B4-BE49-F238E27FC236}">
                <a16:creationId xmlns:a16="http://schemas.microsoft.com/office/drawing/2014/main" id="{BB535C00-0DCB-4D3D-820F-05310CB2F5C2}"/>
              </a:ext>
            </a:extLst>
          </p:cNvPr>
          <p:cNvPicPr>
            <a:picLocks noChangeAspect="1"/>
          </p:cNvPicPr>
          <p:nvPr/>
        </p:nvPicPr>
        <p:blipFill>
          <a:blip r:embed="rId2"/>
          <a:stretch>
            <a:fillRect/>
          </a:stretch>
        </p:blipFill>
        <p:spPr>
          <a:xfrm>
            <a:off x="7385537" y="1356753"/>
            <a:ext cx="4332851" cy="3060502"/>
          </a:xfrm>
          <a:prstGeom prst="rect">
            <a:avLst/>
          </a:prstGeom>
        </p:spPr>
      </p:pic>
      <p:pic>
        <p:nvPicPr>
          <p:cNvPr id="6" name="Picture 5">
            <a:extLst>
              <a:ext uri="{FF2B5EF4-FFF2-40B4-BE49-F238E27FC236}">
                <a16:creationId xmlns:a16="http://schemas.microsoft.com/office/drawing/2014/main" id="{4611EA53-1AC1-4607-9EE2-49C77EAB2686}"/>
              </a:ext>
            </a:extLst>
          </p:cNvPr>
          <p:cNvPicPr>
            <a:picLocks noChangeAspect="1"/>
          </p:cNvPicPr>
          <p:nvPr/>
        </p:nvPicPr>
        <p:blipFill>
          <a:blip r:embed="rId3"/>
          <a:stretch>
            <a:fillRect/>
          </a:stretch>
        </p:blipFill>
        <p:spPr>
          <a:xfrm>
            <a:off x="950685" y="1356752"/>
            <a:ext cx="5696858" cy="2882745"/>
          </a:xfrm>
          <a:prstGeom prst="rect">
            <a:avLst/>
          </a:prstGeom>
        </p:spPr>
      </p:pic>
    </p:spTree>
    <p:extLst>
      <p:ext uri="{BB962C8B-B14F-4D97-AF65-F5344CB8AC3E}">
        <p14:creationId xmlns:p14="http://schemas.microsoft.com/office/powerpoint/2010/main" val="143156421"/>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6175A06A-B701-447C-8F9F-DDAE4DD13FC6}"/>
              </a:ext>
            </a:extLst>
          </p:cNvPr>
          <p:cNvGraphicFramePr/>
          <p:nvPr>
            <p:extLst>
              <p:ext uri="{D42A27DB-BD31-4B8C-83A1-F6EECF244321}">
                <p14:modId xmlns:p14="http://schemas.microsoft.com/office/powerpoint/2010/main" val="1456194102"/>
              </p:ext>
            </p:extLst>
          </p:nvPr>
        </p:nvGraphicFramePr>
        <p:xfrm>
          <a:off x="838200" y="365126"/>
          <a:ext cx="10515600" cy="7745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29D5CD9A-CC6A-44BE-94A5-E13628828B7D}"/>
              </a:ext>
            </a:extLst>
          </p:cNvPr>
          <p:cNvGraphicFramePr>
            <a:graphicFrameLocks noGrp="1"/>
          </p:cNvGraphicFramePr>
          <p:nvPr>
            <p:ph sz="half" idx="1"/>
            <p:extLst>
              <p:ext uri="{D42A27DB-BD31-4B8C-83A1-F6EECF244321}">
                <p14:modId xmlns:p14="http://schemas.microsoft.com/office/powerpoint/2010/main" val="2130918978"/>
              </p:ext>
            </p:extLst>
          </p:nvPr>
        </p:nvGraphicFramePr>
        <p:xfrm>
          <a:off x="838200" y="1351722"/>
          <a:ext cx="10611678" cy="51411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22631276"/>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0A6C20DD-A998-42F1-9F6D-75E59AA29AD6}"/>
              </a:ext>
            </a:extLst>
          </p:cNvPr>
          <p:cNvGraphicFramePr/>
          <p:nvPr>
            <p:extLst>
              <p:ext uri="{D42A27DB-BD31-4B8C-83A1-F6EECF244321}">
                <p14:modId xmlns:p14="http://schemas.microsoft.com/office/powerpoint/2010/main" val="2782754103"/>
              </p:ext>
            </p:extLst>
          </p:nvPr>
        </p:nvGraphicFramePr>
        <p:xfrm>
          <a:off x="2715064" y="211015"/>
          <a:ext cx="4726745" cy="6752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8368803D-964C-492D-B381-0778335BF39F}"/>
              </a:ext>
            </a:extLst>
          </p:cNvPr>
          <p:cNvGraphicFramePr>
            <a:graphicFrameLocks noGrp="1"/>
          </p:cNvGraphicFramePr>
          <p:nvPr>
            <p:ph sz="half" idx="1"/>
            <p:extLst>
              <p:ext uri="{D42A27DB-BD31-4B8C-83A1-F6EECF244321}">
                <p14:modId xmlns:p14="http://schemas.microsoft.com/office/powerpoint/2010/main" val="1957103744"/>
              </p:ext>
            </p:extLst>
          </p:nvPr>
        </p:nvGraphicFramePr>
        <p:xfrm>
          <a:off x="309489" y="998806"/>
          <a:ext cx="11071274" cy="585919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81039614"/>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AF936E51-C242-42F3-A952-0374A3A0EE29}"/>
              </a:ext>
            </a:extLst>
          </p:cNvPr>
          <p:cNvGraphicFramePr/>
          <p:nvPr>
            <p:extLst>
              <p:ext uri="{D42A27DB-BD31-4B8C-83A1-F6EECF244321}">
                <p14:modId xmlns:p14="http://schemas.microsoft.com/office/powerpoint/2010/main" val="4011913414"/>
              </p:ext>
            </p:extLst>
          </p:nvPr>
        </p:nvGraphicFramePr>
        <p:xfrm>
          <a:off x="838200" y="365125"/>
          <a:ext cx="10515600" cy="9853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F8DABC4F-B68B-4329-A901-9E68BA89E941}"/>
              </a:ext>
            </a:extLst>
          </p:cNvPr>
          <p:cNvSpPr>
            <a:spLocks noGrp="1"/>
          </p:cNvSpPr>
          <p:nvPr>
            <p:ph sz="half" idx="1"/>
          </p:nvPr>
        </p:nvSpPr>
        <p:spPr>
          <a:xfrm>
            <a:off x="838200" y="1690688"/>
            <a:ext cx="10050194" cy="4802187"/>
          </a:xfrm>
        </p:spPr>
        <p:txBody>
          <a:bodyPr>
            <a:normAutofit fontScale="70000" lnSpcReduction="20000"/>
          </a:bodyPr>
          <a:lstStyle/>
          <a:p>
            <a:pPr marL="0" indent="0">
              <a:buNone/>
            </a:pPr>
            <a:r>
              <a:rPr lang="en-CA" b="1" dirty="0"/>
              <a:t>SAS PROCEDURES USED</a:t>
            </a:r>
            <a:r>
              <a:rPr lang="en-CA" dirty="0"/>
              <a:t>:</a:t>
            </a:r>
          </a:p>
          <a:p>
            <a:pPr marL="971550" lvl="1" indent="-514350">
              <a:buFont typeface="+mj-lt"/>
              <a:buAutoNum type="arabicPeriod"/>
            </a:pPr>
            <a:r>
              <a:rPr lang="en-CA" dirty="0"/>
              <a:t>PROC FORMAT enables you to define your own informats and formats for variables </a:t>
            </a:r>
          </a:p>
          <a:p>
            <a:pPr marL="971550" lvl="1" indent="-514350">
              <a:buFont typeface="+mj-lt"/>
              <a:buAutoNum type="arabicPeriod"/>
            </a:pPr>
            <a:r>
              <a:rPr lang="en-CA" dirty="0"/>
              <a:t>PROC PRINT  prints the observations in a SAS data set   </a:t>
            </a:r>
          </a:p>
          <a:p>
            <a:pPr marL="971550" lvl="1" indent="-514350">
              <a:buFont typeface="+mj-lt"/>
              <a:buAutoNum type="arabicPeriod"/>
            </a:pPr>
            <a:r>
              <a:rPr lang="en-CA" dirty="0"/>
              <a:t>PROC CONTENTS shows the contents of a SAS data set and prints the directory of the SAS library </a:t>
            </a:r>
          </a:p>
          <a:p>
            <a:pPr marL="971550" lvl="1" indent="-514350">
              <a:buFont typeface="+mj-lt"/>
              <a:buAutoNum type="arabicPeriod"/>
            </a:pPr>
            <a:r>
              <a:rPr lang="en-CA" dirty="0"/>
              <a:t>PROC MEANS  provides data summarization tools to compute descriptive statistics for variables across all observations and within groups of observations </a:t>
            </a:r>
          </a:p>
          <a:p>
            <a:pPr marL="971550" lvl="1" indent="-514350">
              <a:buFont typeface="+mj-lt"/>
              <a:buAutoNum type="arabicPeriod"/>
            </a:pPr>
            <a:r>
              <a:rPr lang="en-CA" dirty="0"/>
              <a:t>PROC FREQ produces one-way to n-way frequency and contingency (crosstabulation) tables</a:t>
            </a:r>
          </a:p>
          <a:p>
            <a:pPr marL="971550" lvl="1" indent="-514350">
              <a:buFont typeface="+mj-lt"/>
              <a:buAutoNum type="arabicPeriod"/>
            </a:pPr>
            <a:r>
              <a:rPr lang="en-CA" dirty="0"/>
              <a:t>PROC SORT orders SAS data set observations by the values of one or more character or numeric variables  </a:t>
            </a:r>
          </a:p>
          <a:p>
            <a:pPr marL="971550" lvl="1" indent="-514350">
              <a:buFont typeface="+mj-lt"/>
              <a:buAutoNum type="arabicPeriod"/>
            </a:pPr>
            <a:r>
              <a:rPr lang="en-CA" dirty="0"/>
              <a:t>PROC UNIVARIATE provides a variety of descriptive measures, graphical displays, and statistical methods, which you can use to summarize, visualize, analyze, and model the statistical distributions of numeric variables </a:t>
            </a:r>
          </a:p>
          <a:p>
            <a:pPr marL="971550" lvl="1" indent="-514350">
              <a:buFont typeface="+mj-lt"/>
              <a:buAutoNum type="arabicPeriod"/>
            </a:pPr>
            <a:r>
              <a:rPr lang="en-CA" dirty="0"/>
              <a:t>PROC SGPLOT creates one or more plots and overlays them on a single set of axes </a:t>
            </a:r>
          </a:p>
          <a:p>
            <a:pPr marL="971550" lvl="1" indent="-514350">
              <a:buFont typeface="+mj-lt"/>
              <a:buAutoNum type="arabicPeriod"/>
            </a:pPr>
            <a:r>
              <a:rPr lang="en-CA" dirty="0"/>
              <a:t>PROC SGPANEL creates a panel of graph cells for the values of one or more classification variables </a:t>
            </a:r>
          </a:p>
          <a:p>
            <a:pPr marL="971550" lvl="1" indent="-514350">
              <a:buFont typeface="+mj-lt"/>
              <a:buAutoNum type="arabicPeriod"/>
            </a:pPr>
            <a:r>
              <a:rPr lang="en-CA" dirty="0"/>
              <a:t>PROC SGSCATTER creates a paneled graph of scatter plots for multiple combinations of variables   </a:t>
            </a:r>
          </a:p>
          <a:p>
            <a:pPr marL="971550" lvl="1" indent="-514350">
              <a:buFont typeface="+mj-lt"/>
              <a:buAutoNum type="arabicPeriod"/>
            </a:pPr>
            <a:r>
              <a:rPr lang="en-CA" dirty="0"/>
              <a:t>PROC TTEST performs t tests and computes confidence limits for one sample, paired observations, two independent samples, and the AB/BA crossover design </a:t>
            </a:r>
          </a:p>
          <a:p>
            <a:pPr marL="971550" lvl="1" indent="-514350">
              <a:buFont typeface="+mj-lt"/>
              <a:buAutoNum type="arabicPeriod"/>
            </a:pPr>
            <a:r>
              <a:rPr lang="en-CA" dirty="0"/>
              <a:t>PROC LOGISTIC investigate the relationship between these discrete responses and a set of explanatory</a:t>
            </a:r>
          </a:p>
          <a:p>
            <a:pPr lvl="1"/>
            <a:endParaRPr lang="en-CA" dirty="0"/>
          </a:p>
        </p:txBody>
      </p:sp>
    </p:spTree>
    <p:extLst>
      <p:ext uri="{BB962C8B-B14F-4D97-AF65-F5344CB8AC3E}">
        <p14:creationId xmlns:p14="http://schemas.microsoft.com/office/powerpoint/2010/main" val="4013871047"/>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E87C047-7497-44DF-988B-F9F8DE4155FB}"/>
              </a:ext>
            </a:extLst>
          </p:cNvPr>
          <p:cNvGraphicFramePr/>
          <p:nvPr>
            <p:extLst>
              <p:ext uri="{D42A27DB-BD31-4B8C-83A1-F6EECF244321}">
                <p14:modId xmlns:p14="http://schemas.microsoft.com/office/powerpoint/2010/main" val="2938621181"/>
              </p:ext>
            </p:extLst>
          </p:nvPr>
        </p:nvGraphicFramePr>
        <p:xfrm>
          <a:off x="838200" y="365126"/>
          <a:ext cx="10515600" cy="1066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4E5CD426-A81A-4A8D-A8EF-F16BB55D872C}"/>
              </a:ext>
            </a:extLst>
          </p:cNvPr>
          <p:cNvSpPr>
            <a:spLocks noGrp="1"/>
          </p:cNvSpPr>
          <p:nvPr>
            <p:ph idx="1"/>
          </p:nvPr>
        </p:nvSpPr>
        <p:spPr>
          <a:xfrm>
            <a:off x="477079" y="1825625"/>
            <a:ext cx="7726017" cy="4230618"/>
          </a:xfrm>
        </p:spPr>
        <p:txBody>
          <a:bodyPr>
            <a:normAutofit fontScale="70000" lnSpcReduction="20000"/>
          </a:bodyPr>
          <a:lstStyle/>
          <a:p>
            <a:r>
              <a:rPr lang="en-CA" dirty="0"/>
              <a:t>Telecom companies typically spend most of their effort and resources on customer acquisition, even though the cost of retaining an existing customer is five times lower than acquiring a new one.</a:t>
            </a:r>
          </a:p>
          <a:p>
            <a:r>
              <a:rPr lang="en-CA" dirty="0"/>
              <a:t>Customer retention is a measure of how many of your customers continue to buy from you over time and are therefore loyal to your brand. Churn, sometimes known as customer attrition, is at the opposite end of the spectrum, i.e. the number of customers that stop buying from your company.  </a:t>
            </a:r>
          </a:p>
          <a:p>
            <a:r>
              <a:rPr lang="en-CA" dirty="0"/>
              <a:t>Telecom industry retention surveys show that while price and product/ service are important, most customers leave a service provider because of dissatisfaction with the way they are treated. </a:t>
            </a:r>
          </a:p>
          <a:p>
            <a:r>
              <a:rPr lang="en-CA" dirty="0"/>
              <a:t>It costs hundreds of dollars to acquire a new telecom customer. When a customer churns, you not only lose the future revenue from this customer, but also the resources you spent on acquiring the customer in the first place.</a:t>
            </a:r>
            <a:r>
              <a:rPr lang="en-US" dirty="0"/>
              <a:t> </a:t>
            </a:r>
          </a:p>
          <a:p>
            <a:r>
              <a:rPr lang="en-US" b="1" dirty="0"/>
              <a:t>This study aims to predict customer churn behavior and implore preventative strategies to avert customers from churning.</a:t>
            </a:r>
            <a:endParaRPr lang="en-CA" b="1" dirty="0"/>
          </a:p>
          <a:p>
            <a:endParaRPr lang="en-CA" dirty="0"/>
          </a:p>
          <a:p>
            <a:endParaRPr lang="en-CA" dirty="0"/>
          </a:p>
          <a:p>
            <a:endParaRPr lang="en-CA" dirty="0"/>
          </a:p>
        </p:txBody>
      </p:sp>
      <p:pic>
        <p:nvPicPr>
          <p:cNvPr id="5" name="Picture 4">
            <a:extLst>
              <a:ext uri="{FF2B5EF4-FFF2-40B4-BE49-F238E27FC236}">
                <a16:creationId xmlns:a16="http://schemas.microsoft.com/office/drawing/2014/main" id="{26689C30-F102-471A-B140-D8E61355DC02}"/>
              </a:ext>
            </a:extLst>
          </p:cNvPr>
          <p:cNvPicPr>
            <a:picLocks noChangeAspect="1"/>
          </p:cNvPicPr>
          <p:nvPr/>
        </p:nvPicPr>
        <p:blipFill>
          <a:blip r:embed="rId7"/>
          <a:stretch>
            <a:fillRect/>
          </a:stretch>
        </p:blipFill>
        <p:spPr>
          <a:xfrm>
            <a:off x="8203096" y="1509019"/>
            <a:ext cx="3803373" cy="4230617"/>
          </a:xfrm>
          <a:prstGeom prst="rect">
            <a:avLst/>
          </a:prstGeom>
        </p:spPr>
      </p:pic>
      <p:pic>
        <p:nvPicPr>
          <p:cNvPr id="6" name="Picture 5">
            <a:extLst>
              <a:ext uri="{FF2B5EF4-FFF2-40B4-BE49-F238E27FC236}">
                <a16:creationId xmlns:a16="http://schemas.microsoft.com/office/drawing/2014/main" id="{7B761738-866C-4381-9DDF-45DA3B754856}"/>
              </a:ext>
            </a:extLst>
          </p:cNvPr>
          <p:cNvPicPr>
            <a:picLocks noChangeAspect="1"/>
          </p:cNvPicPr>
          <p:nvPr/>
        </p:nvPicPr>
        <p:blipFill>
          <a:blip r:embed="rId8"/>
          <a:stretch>
            <a:fillRect/>
          </a:stretch>
        </p:blipFill>
        <p:spPr>
          <a:xfrm>
            <a:off x="9171391" y="2372139"/>
            <a:ext cx="2543530" cy="1298713"/>
          </a:xfrm>
          <a:prstGeom prst="rect">
            <a:avLst/>
          </a:prstGeom>
        </p:spPr>
      </p:pic>
    </p:spTree>
    <p:extLst>
      <p:ext uri="{BB962C8B-B14F-4D97-AF65-F5344CB8AC3E}">
        <p14:creationId xmlns:p14="http://schemas.microsoft.com/office/powerpoint/2010/main" val="4198052217"/>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A1B40F-6A15-45EC-9D24-62D40B887874}"/>
              </a:ext>
            </a:extLst>
          </p:cNvPr>
          <p:cNvSpPr>
            <a:spLocks noGrp="1"/>
          </p:cNvSpPr>
          <p:nvPr>
            <p:ph type="title"/>
          </p:nvPr>
        </p:nvSpPr>
        <p:spPr>
          <a:xfrm>
            <a:off x="863029" y="1012004"/>
            <a:ext cx="3416158" cy="4795408"/>
          </a:xfrm>
        </p:spPr>
        <p:txBody>
          <a:bodyPr>
            <a:normAutofit/>
          </a:bodyPr>
          <a:lstStyle/>
          <a:p>
            <a:r>
              <a:rPr lang="en-CA">
                <a:solidFill>
                  <a:srgbClr val="FFFFFF"/>
                </a:solidFill>
              </a:rPr>
              <a:t>BUSINESS OBJECTIVE</a:t>
            </a:r>
          </a:p>
        </p:txBody>
      </p:sp>
      <p:graphicFrame>
        <p:nvGraphicFramePr>
          <p:cNvPr id="7" name="Content Placeholder 2">
            <a:extLst>
              <a:ext uri="{FF2B5EF4-FFF2-40B4-BE49-F238E27FC236}">
                <a16:creationId xmlns:a16="http://schemas.microsoft.com/office/drawing/2014/main" id="{7469BAD1-5E3D-4466-ADB7-1C117B96B658}"/>
              </a:ext>
            </a:extLst>
          </p:cNvPr>
          <p:cNvGraphicFramePr>
            <a:graphicFrameLocks noGrp="1"/>
          </p:cNvGraphicFramePr>
          <p:nvPr>
            <p:ph idx="1"/>
            <p:extLst>
              <p:ext uri="{D42A27DB-BD31-4B8C-83A1-F6EECF244321}">
                <p14:modId xmlns:p14="http://schemas.microsoft.com/office/powerpoint/2010/main" val="842082044"/>
              </p:ext>
            </p:extLst>
          </p:nvPr>
        </p:nvGraphicFramePr>
        <p:xfrm>
          <a:off x="4904096" y="235227"/>
          <a:ext cx="6853545" cy="2746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ECC21D41-DA05-4F9A-9003-EE65EAA22523}"/>
              </a:ext>
            </a:extLst>
          </p:cNvPr>
          <p:cNvGraphicFramePr/>
          <p:nvPr>
            <p:extLst>
              <p:ext uri="{D42A27DB-BD31-4B8C-83A1-F6EECF244321}">
                <p14:modId xmlns:p14="http://schemas.microsoft.com/office/powerpoint/2010/main" val="2982751424"/>
              </p:ext>
            </p:extLst>
          </p:nvPr>
        </p:nvGraphicFramePr>
        <p:xfrm>
          <a:off x="5244038" y="2663687"/>
          <a:ext cx="6853544" cy="36993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Picture 3">
            <a:extLst>
              <a:ext uri="{FF2B5EF4-FFF2-40B4-BE49-F238E27FC236}">
                <a16:creationId xmlns:a16="http://schemas.microsoft.com/office/drawing/2014/main" id="{5647FFDE-3A27-49A7-9CA4-BCDBFBA4B437}"/>
              </a:ext>
            </a:extLst>
          </p:cNvPr>
          <p:cNvPicPr>
            <a:picLocks noChangeAspect="1"/>
          </p:cNvPicPr>
          <p:nvPr/>
        </p:nvPicPr>
        <p:blipFill>
          <a:blip r:embed="rId12"/>
          <a:stretch>
            <a:fillRect/>
          </a:stretch>
        </p:blipFill>
        <p:spPr>
          <a:xfrm>
            <a:off x="593135" y="4143779"/>
            <a:ext cx="3824120" cy="2046006"/>
          </a:xfrm>
          <a:prstGeom prst="rect">
            <a:avLst/>
          </a:prstGeom>
        </p:spPr>
      </p:pic>
      <p:pic>
        <p:nvPicPr>
          <p:cNvPr id="5" name="Picture 4">
            <a:extLst>
              <a:ext uri="{FF2B5EF4-FFF2-40B4-BE49-F238E27FC236}">
                <a16:creationId xmlns:a16="http://schemas.microsoft.com/office/drawing/2014/main" id="{F188DEFA-5AC5-4793-A3DB-48B2626C985B}"/>
              </a:ext>
            </a:extLst>
          </p:cNvPr>
          <p:cNvPicPr>
            <a:picLocks noChangeAspect="1"/>
          </p:cNvPicPr>
          <p:nvPr/>
        </p:nvPicPr>
        <p:blipFill>
          <a:blip r:embed="rId13"/>
          <a:stretch>
            <a:fillRect/>
          </a:stretch>
        </p:blipFill>
        <p:spPr>
          <a:xfrm>
            <a:off x="661850" y="882289"/>
            <a:ext cx="3902305" cy="1199729"/>
          </a:xfrm>
          <a:prstGeom prst="rect">
            <a:avLst/>
          </a:prstGeom>
        </p:spPr>
      </p:pic>
    </p:spTree>
    <p:extLst>
      <p:ext uri="{BB962C8B-B14F-4D97-AF65-F5344CB8AC3E}">
        <p14:creationId xmlns:p14="http://schemas.microsoft.com/office/powerpoint/2010/main" val="3220005248"/>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DFFAA-85BD-9E45-A6EF-700141BFDA1B}"/>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n-US" b="1" dirty="0"/>
              <a:t>Hypotheses</a:t>
            </a:r>
          </a:p>
        </p:txBody>
      </p:sp>
      <p:sp>
        <p:nvSpPr>
          <p:cNvPr id="3" name="Content Placeholder 2">
            <a:extLst>
              <a:ext uri="{FF2B5EF4-FFF2-40B4-BE49-F238E27FC236}">
                <a16:creationId xmlns:a16="http://schemas.microsoft.com/office/drawing/2014/main" id="{5F8C0BCF-70B0-C141-99B6-EBAC46BAC8AA}"/>
              </a:ext>
            </a:extLst>
          </p:cNvPr>
          <p:cNvSpPr>
            <a:spLocks noGrp="1"/>
          </p:cNvSpPr>
          <p:nvPr>
            <p:ph sz="half" idx="1"/>
          </p:nvPr>
        </p:nvSpPr>
        <p:spPr>
          <a:xfrm>
            <a:off x="762000" y="2279017"/>
            <a:ext cx="5609220" cy="3775657"/>
          </a:xfrm>
        </p:spPr>
        <p:txBody>
          <a:bodyPr vert="horz" lIns="91440" tIns="45720" rIns="91440" bIns="45720" rtlCol="0" anchor="t">
            <a:normAutofit fontScale="92500" lnSpcReduction="20000"/>
          </a:bodyPr>
          <a:lstStyle/>
          <a:p>
            <a:r>
              <a:rPr lang="en-US" sz="1800" dirty="0"/>
              <a:t>What are the churn drivers in Telco?</a:t>
            </a:r>
          </a:p>
          <a:p>
            <a:r>
              <a:rPr lang="en-US" sz="1800" dirty="0"/>
              <a:t>What are the telco churn behaviors?</a:t>
            </a:r>
          </a:p>
          <a:p>
            <a:r>
              <a:rPr lang="en-US" sz="1800" dirty="0"/>
              <a:t>Does churn results in significant revenue loss?</a:t>
            </a:r>
          </a:p>
          <a:p>
            <a:r>
              <a:rPr lang="en-US" sz="1800" dirty="0"/>
              <a:t>What are the demographic pattens in churn behavior?</a:t>
            </a:r>
          </a:p>
          <a:p>
            <a:r>
              <a:rPr lang="en-US" sz="1800" dirty="0"/>
              <a:t>What is the disconnection trend/behavior?</a:t>
            </a:r>
          </a:p>
          <a:p>
            <a:r>
              <a:rPr lang="en-US" sz="1800" dirty="0"/>
              <a:t>What is the relationship between credit rating in churn behavior?</a:t>
            </a:r>
          </a:p>
          <a:p>
            <a:r>
              <a:rPr lang="en-US" sz="1800" dirty="0"/>
              <a:t>What is the relationship between equipment days in churn behavior?</a:t>
            </a:r>
          </a:p>
          <a:p>
            <a:r>
              <a:rPr lang="en-US" sz="1800" dirty="0"/>
              <a:t>What is the relationship between occupation in churn behavior?</a:t>
            </a:r>
          </a:p>
          <a:p>
            <a:r>
              <a:rPr lang="en-US" sz="1800" dirty="0"/>
              <a:t>What is the relationship between location in churn behavior?</a:t>
            </a:r>
          </a:p>
          <a:p>
            <a:endParaRPr lang="en-US" sz="1800" dirty="0"/>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84115F2-2FC7-4A8A-9135-A16E13ABA88D}"/>
              </a:ext>
            </a:extLst>
          </p:cNvPr>
          <p:cNvPicPr>
            <a:picLocks noChangeAspect="1"/>
          </p:cNvPicPr>
          <p:nvPr/>
        </p:nvPicPr>
        <p:blipFill rotWithShape="1">
          <a:blip r:embed="rId2"/>
          <a:srcRect l="9402" r="25131" b="-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127519514"/>
      </p:ext>
    </p:extLst>
  </p:cSld>
  <p:clrMapOvr>
    <a:overrideClrMapping bg1="dk1" tx1="lt1" bg2="dk2" tx2="lt2" accent1="accent1" accent2="accent2" accent3="accent3" accent4="accent4" accent5="accent5" accent6="accent6" hlink="hlink" folHlink="folHlink"/>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CBEAFFCA-3E78-4D04-81C7-CF37FF56FADA}"/>
              </a:ext>
            </a:extLst>
          </p:cNvPr>
          <p:cNvGraphicFramePr/>
          <p:nvPr>
            <p:extLst>
              <p:ext uri="{D42A27DB-BD31-4B8C-83A1-F6EECF244321}">
                <p14:modId xmlns:p14="http://schemas.microsoft.com/office/powerpoint/2010/main" val="2706985072"/>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7B7DA613-E4D8-48B5-A89D-3B6EA2486F61}"/>
              </a:ext>
            </a:extLst>
          </p:cNvPr>
          <p:cNvSpPr>
            <a:spLocks noGrp="1"/>
          </p:cNvSpPr>
          <p:nvPr>
            <p:ph idx="1"/>
          </p:nvPr>
        </p:nvSpPr>
        <p:spPr>
          <a:xfrm>
            <a:off x="477076" y="1825625"/>
            <a:ext cx="10312843" cy="2269297"/>
          </a:xfrm>
        </p:spPr>
        <p:txBody>
          <a:bodyPr>
            <a:normAutofit fontScale="92500" lnSpcReduction="10000"/>
          </a:bodyPr>
          <a:lstStyle/>
          <a:p>
            <a:pPr marL="0" indent="0" algn="just">
              <a:buNone/>
            </a:pPr>
            <a:r>
              <a:rPr lang="en-US" dirty="0"/>
              <a:t>The study is based on a subset of a large data set from  Telco company. The dataset has 71,047  and 58 variables. </a:t>
            </a:r>
          </a:p>
          <a:p>
            <a:pPr marL="0" indent="0" algn="just">
              <a:buNone/>
            </a:pPr>
            <a:r>
              <a:rPr lang="en-US" dirty="0"/>
              <a:t>Only relevant 11 variables were filtered for the project analytics. Missing data on churn status was excluded from the study giving a reduction of observations to 51,047.</a:t>
            </a:r>
          </a:p>
          <a:p>
            <a:pPr marL="0" indent="0">
              <a:buNone/>
            </a:pPr>
            <a:r>
              <a:rPr lang="en-CA" i="1" dirty="0"/>
              <a:t>Treatment of missing values(summary)</a:t>
            </a:r>
          </a:p>
        </p:txBody>
      </p:sp>
      <p:pic>
        <p:nvPicPr>
          <p:cNvPr id="5" name="Picture 4">
            <a:extLst>
              <a:ext uri="{FF2B5EF4-FFF2-40B4-BE49-F238E27FC236}">
                <a16:creationId xmlns:a16="http://schemas.microsoft.com/office/drawing/2014/main" id="{18B5ED06-6014-48A9-BF9C-56390CEC080D}"/>
              </a:ext>
            </a:extLst>
          </p:cNvPr>
          <p:cNvPicPr>
            <a:picLocks noChangeAspect="1"/>
          </p:cNvPicPr>
          <p:nvPr/>
        </p:nvPicPr>
        <p:blipFill>
          <a:blip r:embed="rId7"/>
          <a:stretch>
            <a:fillRect/>
          </a:stretch>
        </p:blipFill>
        <p:spPr>
          <a:xfrm>
            <a:off x="732182" y="4361455"/>
            <a:ext cx="9299713" cy="2210108"/>
          </a:xfrm>
          <a:prstGeom prst="rect">
            <a:avLst/>
          </a:prstGeom>
          <a:ln w="228600" cap="sq" cmpd="thickThin">
            <a:solidFill>
              <a:srgbClr val="000000"/>
            </a:solidFill>
            <a:prstDash val="solid"/>
            <a:miter lim="800000"/>
          </a:ln>
          <a:effectLst>
            <a:innerShdw blurRad="76200">
              <a:srgbClr val="000000"/>
            </a:innerShdw>
          </a:effectLst>
        </p:spPr>
      </p:pic>
      <p:sp>
        <p:nvSpPr>
          <p:cNvPr id="2" name="Freeform: Shape 1">
            <a:extLst>
              <a:ext uri="{FF2B5EF4-FFF2-40B4-BE49-F238E27FC236}">
                <a16:creationId xmlns:a16="http://schemas.microsoft.com/office/drawing/2014/main" id="{D2966E00-6A98-451F-A247-B190A23EC055}"/>
              </a:ext>
            </a:extLst>
          </p:cNvPr>
          <p:cNvSpPr/>
          <p:nvPr/>
        </p:nvSpPr>
        <p:spPr>
          <a:xfrm>
            <a:off x="5300799" y="4432624"/>
            <a:ext cx="2826672" cy="2534955"/>
          </a:xfrm>
          <a:custGeom>
            <a:avLst/>
            <a:gdLst>
              <a:gd name="connsiteX0" fmla="*/ 157466 w 2826672"/>
              <a:gd name="connsiteY0" fmla="*/ 153444 h 2534955"/>
              <a:gd name="connsiteX1" fmla="*/ 185601 w 2826672"/>
              <a:gd name="connsiteY1" fmla="*/ 2418342 h 2534955"/>
              <a:gd name="connsiteX2" fmla="*/ 2605244 w 2826672"/>
              <a:gd name="connsiteY2" fmla="*/ 2010379 h 2534955"/>
              <a:gd name="connsiteX3" fmla="*/ 2450499 w 2826672"/>
              <a:gd name="connsiteY3" fmla="*/ 308188 h 2534955"/>
              <a:gd name="connsiteX4" fmla="*/ 255939 w 2826672"/>
              <a:gd name="connsiteY4" fmla="*/ 139376 h 2534955"/>
              <a:gd name="connsiteX5" fmla="*/ 101195 w 2826672"/>
              <a:gd name="connsiteY5" fmla="*/ 195647 h 2534955"/>
              <a:gd name="connsiteX6" fmla="*/ 157466 w 2826672"/>
              <a:gd name="connsiteY6" fmla="*/ 153444 h 2534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6672" h="2534955">
                <a:moveTo>
                  <a:pt x="157466" y="153444"/>
                </a:moveTo>
                <a:cubicBezTo>
                  <a:pt x="171534" y="523893"/>
                  <a:pt x="-222362" y="2108853"/>
                  <a:pt x="185601" y="2418342"/>
                </a:cubicBezTo>
                <a:cubicBezTo>
                  <a:pt x="593564" y="2727831"/>
                  <a:pt x="2227761" y="2362071"/>
                  <a:pt x="2605244" y="2010379"/>
                </a:cubicBezTo>
                <a:cubicBezTo>
                  <a:pt x="2982727" y="1658687"/>
                  <a:pt x="2842050" y="620022"/>
                  <a:pt x="2450499" y="308188"/>
                </a:cubicBezTo>
                <a:cubicBezTo>
                  <a:pt x="2058948" y="-3646"/>
                  <a:pt x="647490" y="158133"/>
                  <a:pt x="255939" y="139376"/>
                </a:cubicBezTo>
                <a:cubicBezTo>
                  <a:pt x="-135612" y="120619"/>
                  <a:pt x="119952" y="190958"/>
                  <a:pt x="101195" y="195647"/>
                </a:cubicBezTo>
                <a:cubicBezTo>
                  <a:pt x="82438" y="200336"/>
                  <a:pt x="143398" y="-217005"/>
                  <a:pt x="157466" y="153444"/>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noFill/>
            </a:endParaRPr>
          </a:p>
        </p:txBody>
      </p:sp>
    </p:spTree>
    <p:extLst>
      <p:ext uri="{BB962C8B-B14F-4D97-AF65-F5344CB8AC3E}">
        <p14:creationId xmlns:p14="http://schemas.microsoft.com/office/powerpoint/2010/main" val="104936866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63252F71-E31D-4D1E-B6E3-8E2C9BB86EEA}"/>
              </a:ext>
            </a:extLst>
          </p:cNvPr>
          <p:cNvGraphicFramePr/>
          <p:nvPr>
            <p:extLst>
              <p:ext uri="{D42A27DB-BD31-4B8C-83A1-F6EECF244321}">
                <p14:modId xmlns:p14="http://schemas.microsoft.com/office/powerpoint/2010/main" val="2493000392"/>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BB65E5BA-7124-413C-8856-3A66D5F02704}"/>
              </a:ext>
            </a:extLst>
          </p:cNvPr>
          <p:cNvPicPr>
            <a:picLocks noChangeAspect="1"/>
          </p:cNvPicPr>
          <p:nvPr/>
        </p:nvPicPr>
        <p:blipFill>
          <a:blip r:embed="rId7"/>
          <a:stretch>
            <a:fillRect/>
          </a:stretch>
        </p:blipFill>
        <p:spPr>
          <a:xfrm>
            <a:off x="1061531" y="2572800"/>
            <a:ext cx="8996869" cy="4285200"/>
          </a:xfrm>
          <a:prstGeom prst="rect">
            <a:avLst/>
          </a:prstGeom>
        </p:spPr>
      </p:pic>
    </p:spTree>
    <p:extLst>
      <p:ext uri="{BB962C8B-B14F-4D97-AF65-F5344CB8AC3E}">
        <p14:creationId xmlns:p14="http://schemas.microsoft.com/office/powerpoint/2010/main" val="715566202"/>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E33CCB71-2198-4F96-9AB7-4634D0F46AFE}"/>
              </a:ext>
            </a:extLst>
          </p:cNvPr>
          <p:cNvGraphicFramePr/>
          <p:nvPr>
            <p:extLst>
              <p:ext uri="{D42A27DB-BD31-4B8C-83A1-F6EECF244321}">
                <p14:modId xmlns:p14="http://schemas.microsoft.com/office/powerpoint/2010/main" val="599891699"/>
              </p:ext>
            </p:extLst>
          </p:nvPr>
        </p:nvGraphicFramePr>
        <p:xfrm>
          <a:off x="838199" y="365126"/>
          <a:ext cx="8531088" cy="1099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6">
            <a:extLst>
              <a:ext uri="{FF2B5EF4-FFF2-40B4-BE49-F238E27FC236}">
                <a16:creationId xmlns:a16="http://schemas.microsoft.com/office/drawing/2014/main" id="{BA40A956-863B-4E92-BDC4-23056C52F664}"/>
              </a:ext>
            </a:extLst>
          </p:cNvPr>
          <p:cNvGraphicFramePr>
            <a:graphicFrameLocks noGrp="1"/>
          </p:cNvGraphicFramePr>
          <p:nvPr>
            <p:ph idx="1"/>
            <p:extLst>
              <p:ext uri="{D42A27DB-BD31-4B8C-83A1-F6EECF244321}">
                <p14:modId xmlns:p14="http://schemas.microsoft.com/office/powerpoint/2010/main" val="1438810326"/>
              </p:ext>
            </p:extLst>
          </p:nvPr>
        </p:nvGraphicFramePr>
        <p:xfrm>
          <a:off x="8335616" y="1934818"/>
          <a:ext cx="3599271" cy="33395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a:extLst>
              <a:ext uri="{FF2B5EF4-FFF2-40B4-BE49-F238E27FC236}">
                <a16:creationId xmlns:a16="http://schemas.microsoft.com/office/drawing/2014/main" id="{1173184E-ABAC-4522-B456-2BA047E97265}"/>
              </a:ext>
            </a:extLst>
          </p:cNvPr>
          <p:cNvPicPr>
            <a:picLocks noChangeAspect="1"/>
          </p:cNvPicPr>
          <p:nvPr/>
        </p:nvPicPr>
        <p:blipFill>
          <a:blip r:embed="rId12"/>
          <a:stretch>
            <a:fillRect/>
          </a:stretch>
        </p:blipFill>
        <p:spPr>
          <a:xfrm>
            <a:off x="257112" y="2039815"/>
            <a:ext cx="7058087" cy="420624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2470500796"/>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73D63A-8D0E-4FCC-AF45-69E8BFCA0D7E}"/>
              </a:ext>
            </a:extLst>
          </p:cNvPr>
          <p:cNvSpPr>
            <a:spLocks noGrp="1"/>
          </p:cNvSpPr>
          <p:nvPr>
            <p:ph type="title"/>
          </p:nvPr>
        </p:nvSpPr>
        <p:spPr>
          <a:xfrm>
            <a:off x="546351" y="433545"/>
            <a:ext cx="11139854" cy="930447"/>
          </a:xfrm>
        </p:spPr>
        <p:txBody>
          <a:bodyPr vert="horz" lIns="91440" tIns="45720" rIns="91440" bIns="45720" rtlCol="0" anchor="b">
            <a:normAutofit fontScale="90000"/>
          </a:bodyPr>
          <a:lstStyle/>
          <a:p>
            <a:pPr algn="ctr"/>
            <a:r>
              <a:rPr lang="en-US" sz="5400" dirty="0">
                <a:solidFill>
                  <a:srgbClr val="FFFFFF"/>
                </a:solidFill>
              </a:rPr>
              <a:t>Analysis Of Active &amp; Deactivated Accounts </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FC35B7B-8F38-41E1-B346-F8E92DEBCCCC}"/>
              </a:ext>
            </a:extLst>
          </p:cNvPr>
          <p:cNvPicPr>
            <a:picLocks noChangeAspect="1"/>
          </p:cNvPicPr>
          <p:nvPr/>
        </p:nvPicPr>
        <p:blipFill>
          <a:blip r:embed="rId2"/>
          <a:stretch>
            <a:fillRect/>
          </a:stretch>
        </p:blipFill>
        <p:spPr>
          <a:xfrm>
            <a:off x="6490053" y="2426818"/>
            <a:ext cx="5365956" cy="3657601"/>
          </a:xfrm>
          <a:prstGeom prst="rect">
            <a:avLst/>
          </a:prstGeom>
        </p:spPr>
      </p:pic>
      <p:graphicFrame>
        <p:nvGraphicFramePr>
          <p:cNvPr id="7" name="Content Placeholder 6">
            <a:extLst>
              <a:ext uri="{FF2B5EF4-FFF2-40B4-BE49-F238E27FC236}">
                <a16:creationId xmlns:a16="http://schemas.microsoft.com/office/drawing/2014/main" id="{BF575D8B-C84B-4E1C-B81F-12498EB6C475}"/>
              </a:ext>
            </a:extLst>
          </p:cNvPr>
          <p:cNvGraphicFramePr>
            <a:graphicFrameLocks noGrp="1"/>
          </p:cNvGraphicFramePr>
          <p:nvPr>
            <p:ph sz="half" idx="1"/>
            <p:extLst>
              <p:ext uri="{D42A27DB-BD31-4B8C-83A1-F6EECF244321}">
                <p14:modId xmlns:p14="http://schemas.microsoft.com/office/powerpoint/2010/main" val="1144585119"/>
              </p:ext>
            </p:extLst>
          </p:nvPr>
        </p:nvGraphicFramePr>
        <p:xfrm>
          <a:off x="396882" y="6186153"/>
          <a:ext cx="11289318" cy="540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FA65B2E2-D04B-42A5-AA4E-1C1F460B0211}"/>
              </a:ext>
            </a:extLst>
          </p:cNvPr>
          <p:cNvPicPr>
            <a:picLocks noChangeAspect="1"/>
          </p:cNvPicPr>
          <p:nvPr/>
        </p:nvPicPr>
        <p:blipFill>
          <a:blip r:embed="rId8"/>
          <a:stretch>
            <a:fillRect/>
          </a:stretch>
        </p:blipFill>
        <p:spPr>
          <a:xfrm>
            <a:off x="546351" y="2334299"/>
            <a:ext cx="5305065" cy="3750120"/>
          </a:xfrm>
          <a:prstGeom prst="rect">
            <a:avLst/>
          </a:prstGeom>
        </p:spPr>
      </p:pic>
      <p:sp>
        <p:nvSpPr>
          <p:cNvPr id="4" name="Arrow: Down 3">
            <a:extLst>
              <a:ext uri="{FF2B5EF4-FFF2-40B4-BE49-F238E27FC236}">
                <a16:creationId xmlns:a16="http://schemas.microsoft.com/office/drawing/2014/main" id="{B0D1D54E-90B0-463D-AF18-C251FDAF6000}"/>
              </a:ext>
            </a:extLst>
          </p:cNvPr>
          <p:cNvSpPr/>
          <p:nvPr/>
        </p:nvSpPr>
        <p:spPr>
          <a:xfrm rot="19110445" flipH="1" flipV="1">
            <a:off x="11190514" y="3730170"/>
            <a:ext cx="380298" cy="21771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Arrow: Down 9">
            <a:extLst>
              <a:ext uri="{FF2B5EF4-FFF2-40B4-BE49-F238E27FC236}">
                <a16:creationId xmlns:a16="http://schemas.microsoft.com/office/drawing/2014/main" id="{8E776000-DB04-4A79-8B55-DC92131DE29A}"/>
              </a:ext>
            </a:extLst>
          </p:cNvPr>
          <p:cNvSpPr/>
          <p:nvPr/>
        </p:nvSpPr>
        <p:spPr>
          <a:xfrm rot="19110445" flipH="1" flipV="1">
            <a:off x="11128364" y="4447393"/>
            <a:ext cx="380298" cy="21771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Down 11">
            <a:extLst>
              <a:ext uri="{FF2B5EF4-FFF2-40B4-BE49-F238E27FC236}">
                <a16:creationId xmlns:a16="http://schemas.microsoft.com/office/drawing/2014/main" id="{843757C5-B951-4136-A573-4D5117A3915D}"/>
              </a:ext>
            </a:extLst>
          </p:cNvPr>
          <p:cNvSpPr/>
          <p:nvPr/>
        </p:nvSpPr>
        <p:spPr>
          <a:xfrm rot="19110445" flipH="1" flipV="1">
            <a:off x="11128363" y="5516916"/>
            <a:ext cx="380298" cy="21771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Down 13">
            <a:extLst>
              <a:ext uri="{FF2B5EF4-FFF2-40B4-BE49-F238E27FC236}">
                <a16:creationId xmlns:a16="http://schemas.microsoft.com/office/drawing/2014/main" id="{A2C61B59-E2BD-451A-908E-789EBE21BD0D}"/>
              </a:ext>
            </a:extLst>
          </p:cNvPr>
          <p:cNvSpPr/>
          <p:nvPr/>
        </p:nvSpPr>
        <p:spPr>
          <a:xfrm rot="19110445" flipH="1" flipV="1">
            <a:off x="5479471" y="5583406"/>
            <a:ext cx="382502" cy="215764"/>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Down 15">
            <a:extLst>
              <a:ext uri="{FF2B5EF4-FFF2-40B4-BE49-F238E27FC236}">
                <a16:creationId xmlns:a16="http://schemas.microsoft.com/office/drawing/2014/main" id="{853704E0-A428-4142-88E6-4A8897F3C2D2}"/>
              </a:ext>
            </a:extLst>
          </p:cNvPr>
          <p:cNvSpPr/>
          <p:nvPr/>
        </p:nvSpPr>
        <p:spPr>
          <a:xfrm rot="19110445" flipH="1" flipV="1">
            <a:off x="2725897" y="5553471"/>
            <a:ext cx="380298" cy="217714"/>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8771809"/>
      </p:ext>
    </p:extLst>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10855</TotalTime>
  <Words>1603</Words>
  <Application>Microsoft Office PowerPoint</Application>
  <PresentationFormat>Widescreen</PresentationFormat>
  <Paragraphs>146</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Wingdings</vt:lpstr>
      <vt:lpstr>Office Theme</vt:lpstr>
      <vt:lpstr>DATA SCIENCE &amp; APPLICATION PROJECT </vt:lpstr>
      <vt:lpstr>PRESENTATION OUTLINE</vt:lpstr>
      <vt:lpstr>PowerPoint Presentation</vt:lpstr>
      <vt:lpstr>BUSINESS OBJECTIVE</vt:lpstr>
      <vt:lpstr>Hypotheses</vt:lpstr>
      <vt:lpstr>PowerPoint Presentation</vt:lpstr>
      <vt:lpstr>PowerPoint Presentation</vt:lpstr>
      <vt:lpstr>PowerPoint Presentation</vt:lpstr>
      <vt:lpstr>Analysis Of Active &amp; Deactivated Accounts </vt:lpstr>
      <vt:lpstr>Revenue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Logistic Regression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&amp; APPLICATION PROJECT</dc:title>
  <dc:creator>Cristine Pawid</dc:creator>
  <cp:lastModifiedBy>Cristine Pawid</cp:lastModifiedBy>
  <cp:revision>50</cp:revision>
  <dcterms:created xsi:type="dcterms:W3CDTF">2020-05-25T02:49:00Z</dcterms:created>
  <dcterms:modified xsi:type="dcterms:W3CDTF">2020-06-05T11:03:23Z</dcterms:modified>
</cp:coreProperties>
</file>